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1320" indent="0" algn="ctr">
              <a:buNone/>
              <a:defRPr sz="2000"/>
            </a:lvl2pPr>
            <a:lvl3pPr marL="902641" indent="0" algn="ctr">
              <a:buNone/>
              <a:defRPr sz="1800"/>
            </a:lvl3pPr>
            <a:lvl4pPr marL="1353961" indent="0" algn="ctr">
              <a:buNone/>
              <a:defRPr sz="1600"/>
            </a:lvl4pPr>
            <a:lvl5pPr marL="1805282" indent="0" algn="ctr">
              <a:buNone/>
              <a:defRPr sz="1600"/>
            </a:lvl5pPr>
            <a:lvl6pPr marL="2256602" indent="0" algn="ctr">
              <a:buNone/>
              <a:defRPr sz="1600"/>
            </a:lvl6pPr>
            <a:lvl7pPr marL="2707922" indent="0" algn="ctr">
              <a:buNone/>
              <a:defRPr sz="1600"/>
            </a:lvl7pPr>
            <a:lvl8pPr marL="3159243" indent="0" algn="ctr">
              <a:buNone/>
              <a:defRPr sz="1600"/>
            </a:lvl8pPr>
            <a:lvl9pPr marL="361056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7536"/>
            <a:ext cx="1524000" cy="75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99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9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227" y="6356537"/>
            <a:ext cx="2056535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036A5E74-DC3E-924B-9FCD-4C2F7B8E0E16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9239" y="6356537"/>
            <a:ext cx="3085523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8239" y="6356537"/>
            <a:ext cx="2056534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CB0BA7AE-4D41-B64C-92C6-5F0D9ECB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6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1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26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53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052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56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079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592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10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3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65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89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1320" indent="0">
              <a:buNone/>
              <a:defRPr sz="2800"/>
            </a:lvl2pPr>
            <a:lvl3pPr marL="902641" indent="0">
              <a:buNone/>
              <a:defRPr sz="2400"/>
            </a:lvl3pPr>
            <a:lvl4pPr marL="1353961" indent="0">
              <a:buNone/>
              <a:defRPr sz="2000"/>
            </a:lvl4pPr>
            <a:lvl5pPr marL="1805282" indent="0">
              <a:buNone/>
              <a:defRPr sz="2000"/>
            </a:lvl5pPr>
            <a:lvl6pPr marL="2256602" indent="0">
              <a:buNone/>
              <a:defRPr sz="2000"/>
            </a:lvl6pPr>
            <a:lvl7pPr marL="2707922" indent="0">
              <a:buNone/>
              <a:defRPr sz="2000"/>
            </a:lvl7pPr>
            <a:lvl8pPr marL="3159243" indent="0">
              <a:buNone/>
              <a:defRPr sz="2000"/>
            </a:lvl8pPr>
            <a:lvl9pPr marL="361056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54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228" y="365593"/>
            <a:ext cx="7885545" cy="1325096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28" y="1825159"/>
            <a:ext cx="7885545" cy="4352084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10291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820583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230874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641165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</p:titleStyle>
    <p:bodyStyle>
      <a:lvl1pPr marL="225090" indent="-225090" algn="l" defTabSz="901786" rtl="0" eaLnBrk="1" fontAlgn="base" hangingPunct="1">
        <a:lnSpc>
          <a:spcPct val="90000"/>
        </a:lnSpc>
        <a:spcBef>
          <a:spcPts val="987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6696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301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8482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088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26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58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0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622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32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64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96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28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92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24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56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4933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DO I NEED TO WAIT UNTIL 39 WEEKS TO INDUCE?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Donna Johnson,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6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985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ELECTIVE INDUCTIONS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260" y="1891862"/>
            <a:ext cx="7032943" cy="4227714"/>
          </a:xfrm>
        </p:spPr>
        <p:txBody>
          <a:bodyPr/>
          <a:lstStyle/>
          <a:p>
            <a:r>
              <a:rPr lang="en-US" dirty="0" smtClean="0"/>
              <a:t>Should not be done prior to 39 weeks</a:t>
            </a:r>
          </a:p>
          <a:p>
            <a:r>
              <a:rPr lang="en-US" dirty="0" smtClean="0"/>
              <a:t>Healthy, low risk patients</a:t>
            </a:r>
          </a:p>
          <a:p>
            <a:r>
              <a:rPr lang="en-US" dirty="0" smtClean="0"/>
              <a:t>Does NOT apply to patients with medical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8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GDM: DIET CONTROLLED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412" y="1852988"/>
            <a:ext cx="5426061" cy="4253630"/>
          </a:xfrm>
        </p:spPr>
        <p:txBody>
          <a:bodyPr/>
          <a:lstStyle/>
          <a:p>
            <a:r>
              <a:rPr lang="en-US" dirty="0" smtClean="0"/>
              <a:t>Well controlled</a:t>
            </a:r>
          </a:p>
          <a:p>
            <a:r>
              <a:rPr lang="en-US" dirty="0" smtClean="0"/>
              <a:t>Can be induced at 39 weeks</a:t>
            </a:r>
          </a:p>
          <a:p>
            <a:r>
              <a:rPr lang="en-US" dirty="0" smtClean="0"/>
              <a:t>Not recommended to go past 41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1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GDM: ON MEDICATION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50" y="1969610"/>
            <a:ext cx="6255420" cy="4156553"/>
          </a:xfrm>
        </p:spPr>
        <p:txBody>
          <a:bodyPr/>
          <a:lstStyle/>
          <a:p>
            <a:r>
              <a:rPr lang="en-US" dirty="0" smtClean="0"/>
              <a:t>Well controlled: 39 weeks</a:t>
            </a:r>
          </a:p>
          <a:p>
            <a:r>
              <a:rPr lang="en-US" dirty="0" smtClean="0"/>
              <a:t>Poorly controlled: 37 to 39 weeks</a:t>
            </a:r>
          </a:p>
          <a:p>
            <a:r>
              <a:rPr lang="en-US" dirty="0" smtClean="0"/>
              <a:t>Antenatal testing should be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7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TYPE 2 DIABETES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393" y="1600200"/>
            <a:ext cx="6475718" cy="4525963"/>
          </a:xfrm>
        </p:spPr>
        <p:txBody>
          <a:bodyPr/>
          <a:lstStyle/>
          <a:p>
            <a:r>
              <a:rPr lang="en-US" dirty="0" smtClean="0"/>
              <a:t>Well controlled: 38-39 weeks</a:t>
            </a:r>
          </a:p>
          <a:p>
            <a:r>
              <a:rPr lang="en-US" dirty="0" smtClean="0"/>
              <a:t>Poorly controlled: 36 to 38 weeks</a:t>
            </a:r>
          </a:p>
          <a:p>
            <a:pPr lvl="1"/>
            <a:r>
              <a:rPr lang="en-US" dirty="0" smtClean="0"/>
              <a:t>Amount of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pPr lvl="1"/>
            <a:r>
              <a:rPr lang="en-US" dirty="0" smtClean="0"/>
              <a:t>HA1C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ize of baby</a:t>
            </a:r>
          </a:p>
          <a:p>
            <a:pPr lvl="1"/>
            <a:r>
              <a:rPr lang="en-US" dirty="0" err="1" smtClean="0"/>
              <a:t>Polyhydramnios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2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TYPE 1 DIABETES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444" y="1723409"/>
            <a:ext cx="5931451" cy="4402754"/>
          </a:xfrm>
        </p:spPr>
        <p:txBody>
          <a:bodyPr/>
          <a:lstStyle/>
          <a:p>
            <a:r>
              <a:rPr lang="en-US" dirty="0" smtClean="0"/>
              <a:t>Well controlled: 37-38 weeks</a:t>
            </a:r>
          </a:p>
          <a:p>
            <a:r>
              <a:rPr lang="en-US" dirty="0" smtClean="0"/>
              <a:t>Poorly controlled: 34-37 weeks</a:t>
            </a:r>
          </a:p>
          <a:p>
            <a:pPr lvl="1"/>
            <a:r>
              <a:rPr lang="en-US" dirty="0" err="1" smtClean="0"/>
              <a:t>Vasculopathy</a:t>
            </a:r>
            <a:endParaRPr lang="en-US" dirty="0" smtClean="0"/>
          </a:p>
          <a:p>
            <a:pPr lvl="1"/>
            <a:r>
              <a:rPr lang="en-US" dirty="0" smtClean="0"/>
              <a:t>HA1C</a:t>
            </a:r>
          </a:p>
          <a:p>
            <a:pPr lvl="1"/>
            <a:r>
              <a:rPr lang="en-US" dirty="0" smtClean="0"/>
              <a:t>Size of baby</a:t>
            </a:r>
          </a:p>
          <a:p>
            <a:pPr lvl="1"/>
            <a:r>
              <a:rPr lang="en-US" dirty="0" err="1" smtClean="0"/>
              <a:t>Polyhydramnios</a:t>
            </a:r>
            <a:endParaRPr lang="en-US" dirty="0" smtClean="0"/>
          </a:p>
          <a:p>
            <a:pPr lvl="1"/>
            <a:r>
              <a:rPr lang="en-US" dirty="0" smtClean="0"/>
              <a:t>Antenatal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4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28" y="365593"/>
            <a:ext cx="8207275" cy="1325096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ESTIMATED FETAL WEIGHT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136" y="1600200"/>
            <a:ext cx="6916314" cy="4525963"/>
          </a:xfrm>
        </p:spPr>
        <p:txBody>
          <a:bodyPr/>
          <a:lstStyle/>
          <a:p>
            <a:r>
              <a:rPr lang="en-US" dirty="0" smtClean="0"/>
              <a:t>A DM baby grows 150-200 </a:t>
            </a:r>
            <a:r>
              <a:rPr lang="en-US" dirty="0" err="1" smtClean="0"/>
              <a:t>gms</a:t>
            </a:r>
            <a:r>
              <a:rPr lang="en-US" dirty="0" smtClean="0"/>
              <a:t>/week</a:t>
            </a:r>
          </a:p>
          <a:p>
            <a:r>
              <a:rPr lang="en-US" dirty="0" smtClean="0"/>
              <a:t>&gt;4500 grams offer a c/s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5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PRIOR TO DELIVERY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279" y="1814114"/>
            <a:ext cx="5750029" cy="4292504"/>
          </a:xfrm>
        </p:spPr>
        <p:txBody>
          <a:bodyPr/>
          <a:lstStyle/>
          <a:p>
            <a:r>
              <a:rPr lang="en-US" dirty="0" smtClean="0"/>
              <a:t>Access pelvis and document</a:t>
            </a:r>
          </a:p>
          <a:p>
            <a:r>
              <a:rPr lang="en-US" dirty="0" smtClean="0"/>
              <a:t>Document EFW</a:t>
            </a:r>
          </a:p>
          <a:p>
            <a:r>
              <a:rPr lang="en-US" dirty="0" smtClean="0"/>
              <a:t>If encounter shoulder dystocia, documented delivery note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36181"/>
      </p:ext>
    </p:extLst>
  </p:cSld>
  <p:clrMapOvr>
    <a:masterClrMapping/>
  </p:clrMapOvr>
</p:sld>
</file>

<file path=ppt/theme/theme1.xml><?xml version="1.0" encoding="utf-8"?>
<a:theme xmlns:a="http://schemas.openxmlformats.org/drawingml/2006/main" name="SCTA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2" id="{B329F579-B6B1-0941-93D3-6225B3BE1493}" vid="{061A62BD-2D20-FE44-A5F8-1D13582A0C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Checking Blood Sugars and Adjusting Insulin</Template>
  <TotalTime>23</TotalTime>
  <Words>155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SCTA PPT</vt:lpstr>
      <vt:lpstr>DO I NEED TO WAIT UNTIL 39 WEEKS TO INDUCE?</vt:lpstr>
      <vt:lpstr>ELECTIVE INDUCTIONS</vt:lpstr>
      <vt:lpstr>GDM: DIET CONTROLLED</vt:lpstr>
      <vt:lpstr>GDM: ON MEDICATION</vt:lpstr>
      <vt:lpstr>TYPE 2 DIABETES</vt:lpstr>
      <vt:lpstr>TYPE 1 DIABETES</vt:lpstr>
      <vt:lpstr>ESTIMATED FETAL WEIGHT</vt:lpstr>
      <vt:lpstr>PRIOR TO DELIVERY</vt:lpstr>
    </vt:vector>
  </TitlesOfParts>
  <Company>MUSC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I NEED TO WAIT UNTIL 39 WEEKS TO INDUCE?</dc:title>
  <dc:creator>Donna Johnson</dc:creator>
  <cp:lastModifiedBy>MUSC User</cp:lastModifiedBy>
  <cp:revision>4</cp:revision>
  <dcterms:created xsi:type="dcterms:W3CDTF">2019-04-01T02:55:16Z</dcterms:created>
  <dcterms:modified xsi:type="dcterms:W3CDTF">2019-04-01T11:15:55Z</dcterms:modified>
</cp:coreProperties>
</file>