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2" r:id="rId3"/>
    <p:sldId id="263" r:id="rId4"/>
    <p:sldId id="265" r:id="rId5"/>
    <p:sldId id="264" r:id="rId6"/>
    <p:sldId id="261" r:id="rId7"/>
    <p:sldId id="257" r:id="rId8"/>
    <p:sldId id="258" r:id="rId9"/>
    <p:sldId id="259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25CB-4290-A14F-9994-161E789CE7B0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4E8C71-6A2A-2C4C-ADA3-14DBCB6390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25CB-4290-A14F-9994-161E789CE7B0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8C71-6A2A-2C4C-ADA3-14DBCB6390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25CB-4290-A14F-9994-161E789CE7B0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8C71-6A2A-2C4C-ADA3-14DBCB6390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25CB-4290-A14F-9994-161E789CE7B0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8C71-6A2A-2C4C-ADA3-14DBCB6390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25CB-4290-A14F-9994-161E789CE7B0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8C71-6A2A-2C4C-ADA3-14DBCB6390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25CB-4290-A14F-9994-161E789CE7B0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8C71-6A2A-2C4C-ADA3-14DBCB6390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25CB-4290-A14F-9994-161E789CE7B0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8C71-6A2A-2C4C-ADA3-14DBCB6390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25CB-4290-A14F-9994-161E789CE7B0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8C71-6A2A-2C4C-ADA3-14DBCB6390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25CB-4290-A14F-9994-161E789CE7B0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8C71-6A2A-2C4C-ADA3-14DBCB6390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25CB-4290-A14F-9994-161E789CE7B0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8C71-6A2A-2C4C-ADA3-14DBCB6390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25CB-4290-A14F-9994-161E789CE7B0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E8C71-6A2A-2C4C-ADA3-14DBCB6390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FDA25CB-4290-A14F-9994-161E789CE7B0}" type="datetimeFigureOut">
              <a:rPr lang="en-US" smtClean="0"/>
              <a:t>7/2/20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4E8C71-6A2A-2C4C-ADA3-14DBCB6390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43" y="1541997"/>
            <a:ext cx="8526841" cy="205845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4800" b="1" dirty="0"/>
              <a:t>PRACTICAL ADVICE FOR </a:t>
            </a:r>
            <a:br>
              <a:rPr lang="en-US" sz="4800" b="1" dirty="0"/>
            </a:br>
            <a:r>
              <a:rPr lang="en-US" sz="4800" b="1" dirty="0"/>
              <a:t>COVID IN THE OFFICE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Donna D. Johnson, MD</a:t>
            </a:r>
          </a:p>
        </p:txBody>
      </p:sp>
    </p:spTree>
    <p:extLst>
      <p:ext uri="{BB962C8B-B14F-4D97-AF65-F5344CB8AC3E}">
        <p14:creationId xmlns:p14="http://schemas.microsoft.com/office/powerpoint/2010/main" val="49214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TESTING: SYMPTOMATIC</a:t>
            </a:r>
          </a:p>
        </p:txBody>
      </p:sp>
      <p:pic>
        <p:nvPicPr>
          <p:cNvPr id="4" name="Content Placeholder 3" descr="Screen Shot 2020-06-14 at 11.39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05" r="-18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309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64249"/>
          </a:xfrm>
        </p:spPr>
        <p:txBody>
          <a:bodyPr/>
          <a:lstStyle/>
          <a:p>
            <a:r>
              <a:rPr lang="en-US" b="1" dirty="0"/>
              <a:t>ANTIBODY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247" y="1982568"/>
            <a:ext cx="5231680" cy="4137008"/>
          </a:xfrm>
        </p:spPr>
        <p:txBody>
          <a:bodyPr/>
          <a:lstStyle/>
          <a:p>
            <a:r>
              <a:rPr lang="en-US" dirty="0"/>
              <a:t>CDC: Against</a:t>
            </a:r>
          </a:p>
          <a:p>
            <a:r>
              <a:rPr lang="en-US" dirty="0"/>
              <a:t>Many on the market</a:t>
            </a:r>
          </a:p>
          <a:p>
            <a:r>
              <a:rPr lang="en-US" dirty="0"/>
              <a:t>Very few FDA approved</a:t>
            </a:r>
          </a:p>
          <a:p>
            <a:r>
              <a:rPr lang="en-US" dirty="0"/>
              <a:t>False positive: high</a:t>
            </a:r>
          </a:p>
          <a:p>
            <a:r>
              <a:rPr lang="en-US" dirty="0"/>
              <a:t>Who to test:</a:t>
            </a:r>
          </a:p>
          <a:p>
            <a:pPr lvl="1"/>
            <a:r>
              <a:rPr lang="en-US" dirty="0"/>
              <a:t>Patient who presents late in COVID</a:t>
            </a:r>
          </a:p>
          <a:p>
            <a:pPr lvl="1"/>
            <a:r>
              <a:rPr lang="en-US" dirty="0"/>
              <a:t>Multisystemic Inflammatory Syndrome</a:t>
            </a:r>
          </a:p>
        </p:txBody>
      </p:sp>
    </p:spTree>
    <p:extLst>
      <p:ext uri="{BB962C8B-B14F-4D97-AF65-F5344CB8AC3E}">
        <p14:creationId xmlns:p14="http://schemas.microsoft.com/office/powerpoint/2010/main" val="3219247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91862"/>
          </a:xfrm>
        </p:spPr>
        <p:txBody>
          <a:bodyPr/>
          <a:lstStyle/>
          <a:p>
            <a:r>
              <a:rPr lang="en-US" dirty="0"/>
              <a:t>WHEN IS A COVID + HCW ABLE TO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339" y="2384265"/>
            <a:ext cx="4544868" cy="3897393"/>
          </a:xfrm>
        </p:spPr>
        <p:txBody>
          <a:bodyPr/>
          <a:lstStyle/>
          <a:p>
            <a:r>
              <a:rPr lang="en-US" dirty="0"/>
              <a:t>Two strategies:</a:t>
            </a:r>
          </a:p>
          <a:p>
            <a:r>
              <a:rPr lang="en-US" dirty="0"/>
              <a:t>Testing:</a:t>
            </a:r>
          </a:p>
          <a:p>
            <a:pPr lvl="1"/>
            <a:r>
              <a:rPr lang="en-US" dirty="0"/>
              <a:t>Two consecutive negative tests</a:t>
            </a:r>
          </a:p>
          <a:p>
            <a:pPr lvl="1"/>
            <a:r>
              <a:rPr lang="en-US" dirty="0"/>
              <a:t>Nucleic acid test</a:t>
            </a:r>
          </a:p>
          <a:p>
            <a:pPr lvl="1"/>
            <a:r>
              <a:rPr lang="en-US" dirty="0"/>
              <a:t>24 hours apart</a:t>
            </a:r>
          </a:p>
          <a:p>
            <a:r>
              <a:rPr lang="en-US" dirty="0"/>
              <a:t>Symptoms:</a:t>
            </a:r>
          </a:p>
          <a:p>
            <a:pPr lvl="1"/>
            <a:r>
              <a:rPr lang="en-US" dirty="0"/>
              <a:t>72 hours since recovery</a:t>
            </a:r>
          </a:p>
          <a:p>
            <a:pPr lvl="1"/>
            <a:r>
              <a:rPr lang="en-US" dirty="0"/>
              <a:t>10 days from first symptoms</a:t>
            </a:r>
          </a:p>
          <a:p>
            <a:r>
              <a:rPr lang="en-US" dirty="0"/>
              <a:t>Should wear a face mask</a:t>
            </a:r>
          </a:p>
        </p:txBody>
      </p:sp>
    </p:spTree>
    <p:extLst>
      <p:ext uri="{BB962C8B-B14F-4D97-AF65-F5344CB8AC3E}">
        <p14:creationId xmlns:p14="http://schemas.microsoft.com/office/powerpoint/2010/main" val="35201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7072"/>
          </a:xfrm>
        </p:spPr>
        <p:txBody>
          <a:bodyPr/>
          <a:lstStyle/>
          <a:p>
            <a:r>
              <a:rPr lang="en-US" sz="4800" dirty="0"/>
              <a:t>RECOMMENDATION FOR PREGANT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980" y="2345393"/>
            <a:ext cx="6203584" cy="3793730"/>
          </a:xfrm>
        </p:spPr>
        <p:txBody>
          <a:bodyPr/>
          <a:lstStyle/>
          <a:p>
            <a:r>
              <a:rPr lang="en-US" dirty="0"/>
              <a:t>They can work</a:t>
            </a:r>
          </a:p>
          <a:p>
            <a:r>
              <a:rPr lang="en-US" dirty="0"/>
              <a:t>Avoid PUI or known +</a:t>
            </a:r>
          </a:p>
          <a:p>
            <a:r>
              <a:rPr lang="en-US" dirty="0"/>
              <a:t>Avoid aerosol generating procedures</a:t>
            </a:r>
          </a:p>
          <a:p>
            <a:r>
              <a:rPr lang="en-US" dirty="0"/>
              <a:t>Use normal PPE </a:t>
            </a:r>
          </a:p>
          <a:p>
            <a:r>
              <a:rPr lang="en-US" dirty="0"/>
              <a:t>If exposed, self-monitor</a:t>
            </a:r>
          </a:p>
          <a:p>
            <a:r>
              <a:rPr lang="en-US" dirty="0"/>
              <a:t>2 week self isolation prior to EDC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8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CORONAVIRUS </a:t>
            </a:r>
            <a:br>
              <a:rPr lang="en-US" dirty="0"/>
            </a:br>
            <a:r>
              <a:rPr lang="en-US" dirty="0"/>
              <a:t>IS STILL HERE</a:t>
            </a:r>
          </a:p>
        </p:txBody>
      </p:sp>
      <p:pic>
        <p:nvPicPr>
          <p:cNvPr id="4" name="Content Placeholder 3" descr="Screen Shot 2020-06-14 at 10.36.1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0996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CASES PER DAY</a:t>
            </a:r>
          </a:p>
        </p:txBody>
      </p:sp>
      <p:pic>
        <p:nvPicPr>
          <p:cNvPr id="4" name="Content Placeholder 3" descr="Screen Shot 2020-06-14 at 10.45.3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5" t="-23894" r="-3861" b="-14858"/>
          <a:stretch/>
        </p:blipFill>
        <p:spPr>
          <a:xfrm>
            <a:off x="147053" y="1600200"/>
            <a:ext cx="8849894" cy="4525963"/>
          </a:xfrm>
        </p:spPr>
      </p:pic>
    </p:spTree>
    <p:extLst>
      <p:ext uri="{BB962C8B-B14F-4D97-AF65-F5344CB8AC3E}">
        <p14:creationId xmlns:p14="http://schemas.microsoft.com/office/powerpoint/2010/main" val="14828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POSITIVE TESTS</a:t>
            </a:r>
          </a:p>
        </p:txBody>
      </p:sp>
      <p:pic>
        <p:nvPicPr>
          <p:cNvPr id="4" name="Content Placeholder 3" descr="Screen Shot 2020-06-14 at 10.47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" r="4693"/>
          <a:stretch>
            <a:fillRect/>
          </a:stretch>
        </p:blipFill>
        <p:spPr>
          <a:xfrm>
            <a:off x="457200" y="1904820"/>
            <a:ext cx="8229600" cy="4221343"/>
          </a:xfrm>
        </p:spPr>
      </p:pic>
    </p:spTree>
    <p:extLst>
      <p:ext uri="{BB962C8B-B14F-4D97-AF65-F5344CB8AC3E}">
        <p14:creationId xmlns:p14="http://schemas.microsoft.com/office/powerpoint/2010/main" val="421788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DEATHS</a:t>
            </a:r>
          </a:p>
        </p:txBody>
      </p:sp>
      <p:pic>
        <p:nvPicPr>
          <p:cNvPr id="4" name="Content Placeholder 3" descr="Screen Shot 2020-06-14 at 10.50.3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739" r="-68739"/>
          <a:stretch/>
        </p:blipFill>
        <p:spPr>
          <a:xfrm>
            <a:off x="1891975" y="1904821"/>
            <a:ext cx="5469264" cy="4457538"/>
          </a:xfrm>
        </p:spPr>
      </p:pic>
    </p:spTree>
    <p:extLst>
      <p:ext uri="{BB962C8B-B14F-4D97-AF65-F5344CB8AC3E}">
        <p14:creationId xmlns:p14="http://schemas.microsoft.com/office/powerpoint/2010/main" val="165066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460"/>
          </a:xfrm>
        </p:spPr>
        <p:txBody>
          <a:bodyPr/>
          <a:lstStyle/>
          <a:p>
            <a:r>
              <a:rPr lang="en-US" sz="6000" b="1" dirty="0"/>
              <a:t>SYMPTOMS</a:t>
            </a:r>
          </a:p>
        </p:txBody>
      </p:sp>
      <p:pic>
        <p:nvPicPr>
          <p:cNvPr id="4" name="Content Placeholder 3" descr="Screen Shot 2020-06-14 at 9.41.1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4" t="220" r="1" b="3026"/>
          <a:stretch/>
        </p:blipFill>
        <p:spPr>
          <a:xfrm>
            <a:off x="1775345" y="1891863"/>
            <a:ext cx="6012848" cy="4710604"/>
          </a:xfrm>
        </p:spPr>
      </p:pic>
    </p:spTree>
    <p:extLst>
      <p:ext uri="{BB962C8B-B14F-4D97-AF65-F5344CB8AC3E}">
        <p14:creationId xmlns:p14="http://schemas.microsoft.com/office/powerpoint/2010/main" val="3171783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/>
              <a:t>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292" y="1956652"/>
            <a:ext cx="7758631" cy="4169511"/>
          </a:xfrm>
        </p:spPr>
        <p:txBody>
          <a:bodyPr/>
          <a:lstStyle/>
          <a:p>
            <a:r>
              <a:rPr lang="en-US" dirty="0"/>
              <a:t>No one should come to work sick</a:t>
            </a:r>
          </a:p>
          <a:p>
            <a:r>
              <a:rPr lang="en-US" dirty="0"/>
              <a:t>Wear masks</a:t>
            </a:r>
          </a:p>
          <a:p>
            <a:r>
              <a:rPr lang="en-US" dirty="0"/>
              <a:t>Wash hands before and after patient encounters</a:t>
            </a:r>
          </a:p>
          <a:p>
            <a:r>
              <a:rPr lang="en-US" dirty="0"/>
              <a:t>Should be 6 feet from patient when possible</a:t>
            </a:r>
          </a:p>
        </p:txBody>
      </p:sp>
    </p:spTree>
    <p:extLst>
      <p:ext uri="{BB962C8B-B14F-4D97-AF65-F5344CB8AC3E}">
        <p14:creationId xmlns:p14="http://schemas.microsoft.com/office/powerpoint/2010/main" val="1742233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WAITING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758" y="2189895"/>
            <a:ext cx="5948055" cy="3936268"/>
          </a:xfrm>
        </p:spPr>
        <p:txBody>
          <a:bodyPr>
            <a:normAutofit/>
          </a:bodyPr>
          <a:lstStyle/>
          <a:p>
            <a:r>
              <a:rPr lang="en-US" sz="3200" dirty="0"/>
              <a:t>Must wear mask correctly</a:t>
            </a:r>
          </a:p>
          <a:p>
            <a:r>
              <a:rPr lang="en-US" sz="3200" dirty="0"/>
              <a:t>Keep social distancing</a:t>
            </a:r>
          </a:p>
          <a:p>
            <a:r>
              <a:rPr lang="en-US" sz="3200" dirty="0"/>
              <a:t>If not possible</a:t>
            </a:r>
          </a:p>
          <a:p>
            <a:pPr lvl="1"/>
            <a:r>
              <a:rPr lang="en-US" sz="2000" dirty="0"/>
              <a:t>Space appointments</a:t>
            </a:r>
          </a:p>
          <a:p>
            <a:pPr lvl="1"/>
            <a:r>
              <a:rPr lang="en-US" sz="2000" dirty="0"/>
              <a:t>Allow patients to wait in car</a:t>
            </a:r>
          </a:p>
          <a:p>
            <a:pPr lvl="1"/>
            <a:r>
              <a:rPr lang="en-US" sz="2000" dirty="0"/>
              <a:t>Text when room available</a:t>
            </a:r>
          </a:p>
        </p:txBody>
      </p:sp>
    </p:spTree>
    <p:extLst>
      <p:ext uri="{BB962C8B-B14F-4D97-AF65-F5344CB8AC3E}">
        <p14:creationId xmlns:p14="http://schemas.microsoft.com/office/powerpoint/2010/main" val="376381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APPOINTMENTS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476" y="2125105"/>
            <a:ext cx="6501635" cy="4001058"/>
          </a:xfrm>
        </p:spPr>
        <p:txBody>
          <a:bodyPr/>
          <a:lstStyle/>
          <a:p>
            <a:r>
              <a:rPr lang="en-US" dirty="0"/>
              <a:t>Patient should not come in when sick</a:t>
            </a:r>
          </a:p>
          <a:p>
            <a:r>
              <a:rPr lang="en-US" dirty="0"/>
              <a:t>Delay appointment if you can</a:t>
            </a:r>
          </a:p>
          <a:p>
            <a:r>
              <a:rPr lang="en-US" dirty="0"/>
              <a:t>Consider taking temperature on arrival</a:t>
            </a:r>
          </a:p>
          <a:p>
            <a:pPr lvl="1"/>
            <a:r>
              <a:rPr lang="en-US" dirty="0"/>
              <a:t>If &gt; 99.6 reschedule</a:t>
            </a:r>
          </a:p>
          <a:p>
            <a:r>
              <a:rPr lang="en-US" dirty="0"/>
              <a:t>If you can’t delay appointment, bring patient in at the end of the day.</a:t>
            </a:r>
          </a:p>
        </p:txBody>
      </p:sp>
    </p:spTree>
    <p:extLst>
      <p:ext uri="{BB962C8B-B14F-4D97-AF65-F5344CB8AC3E}">
        <p14:creationId xmlns:p14="http://schemas.microsoft.com/office/powerpoint/2010/main" val="168004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209</TotalTime>
  <Words>208</Words>
  <Application>Microsoft Macintosh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Courier New</vt:lpstr>
      <vt:lpstr>Palatino Linotype</vt:lpstr>
      <vt:lpstr>Executive</vt:lpstr>
      <vt:lpstr>PRACTICAL ADVICE FOR  COVID IN THE OFFICE</vt:lpstr>
      <vt:lpstr>CORONAVIRUS  IS STILL HERE</vt:lpstr>
      <vt:lpstr>CASES PER DAY</vt:lpstr>
      <vt:lpstr>POSITIVE TESTS</vt:lpstr>
      <vt:lpstr>DAILY DEATHS</vt:lpstr>
      <vt:lpstr>SYMPTOMS</vt:lpstr>
      <vt:lpstr>STAFF</vt:lpstr>
      <vt:lpstr>WAITING ROOM</vt:lpstr>
      <vt:lpstr>APPOINTMENTS</vt:lpstr>
      <vt:lpstr>TESTING: SYMPTOMATIC</vt:lpstr>
      <vt:lpstr>ANTIBODY TESTING</vt:lpstr>
      <vt:lpstr>WHEN IS A COVID + HCW ABLE TO RETURN</vt:lpstr>
      <vt:lpstr>RECOMMENDATION FOR PREGANT PATIENTS</vt:lpstr>
    </vt:vector>
  </TitlesOfParts>
  <Company>MUSC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ADVICE FOR  COVID IN THE OFFICE</dc:title>
  <dc:creator>Donna Johnson</dc:creator>
  <cp:lastModifiedBy>Microsoft Office User</cp:lastModifiedBy>
  <cp:revision>11</cp:revision>
  <dcterms:created xsi:type="dcterms:W3CDTF">2020-06-15T01:12:25Z</dcterms:created>
  <dcterms:modified xsi:type="dcterms:W3CDTF">2020-07-02T17:53:59Z</dcterms:modified>
</cp:coreProperties>
</file>