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938CA-43B6-2F42-9FAA-5A0A7019D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3F1C3-8BB4-F94E-A9C0-831E5CE5C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5467-E95E-664A-97D0-4ABB7441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2935E-B10F-A04A-9102-0283D369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4E6A1-ED8B-424A-AB0D-1BFBA6E4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8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2DDC3-09E2-CB44-A9C3-1966CDA4D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BE947-4D89-664B-96E4-FBEE242B4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F8434-63A0-624A-83F3-AC55C0623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9B6BF-C1B3-374C-A9B5-6F893A87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1E99A-A4A7-CC45-A8BE-99D5653D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D05E62-0818-F74B-A88B-4F290BAB2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80684-2A6E-4F4E-965C-22F7869FE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6BE63-0007-F049-90F9-0EDB8C1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652BA-13AD-634A-8E47-E0144E87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E4BB9-EFD2-944B-AF31-EE40E2471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0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4726-2746-7846-A796-920DACB9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4D259-756A-894E-AAAD-43E18F46A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7B638-B1A0-9F4B-8F1A-109BDE46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1107B-995F-1247-8D02-14C600F1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BD55-1C46-D948-99F5-668C0013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EB3D7-A3E7-5646-AF8B-EDCA4E7A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96594-8B06-154A-BD10-ECDEAFCFE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99EBC-AA0A-9C43-A1B6-28819A5C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61694-4A3E-344D-A628-C534C484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C58D1-CDA3-FF4F-AE2E-73CDF194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B42F-77B5-F845-8050-3C796EFC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612B9-4798-8543-B320-BD4FCC989B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91788-E2B2-1746-BADD-6D939C3A8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8CE6B-788B-D742-8A27-7F6131DB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6CD7E-D30D-DF4B-8D5E-756542D3A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C0D40-D6B9-D443-AA05-4C7018CC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1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7FB4-C342-674C-86BE-9AE9EBBB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45932-4C01-7249-8F9D-6E7EB1675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0686F-193B-4247-95AB-D1DC569AE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F09C9-693A-BF4F-87E2-165A40370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58F04-C13F-4347-94A8-9DB51A8DF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D81D2-1DAB-474B-AAFA-6FFE91B6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3F8C2-89CF-DA49-B0A7-1175C77B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6961C4-A466-A444-B67D-A840D430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9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8954-C6B8-5F45-8A02-FA43CAA3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41F19-D013-BE40-86B5-B28453BC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CF9D5-F532-4E46-98EA-AD8D1FAA3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C2666-7E80-BB4E-9A4D-F0BD0D00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53BA0-2025-FF48-A190-4FE3D392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E517B-17E9-C847-AA6E-3AA0E4E18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F7239-A45A-EF44-A5EC-156EE122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9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F223-0C66-6344-B8C7-0927809E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357C-DA69-B346-8D97-55C7E0E33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C84F0-A8D0-524E-89E5-D90CE9C95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D40DE-E373-8449-8578-B35F56E5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E4B06-5BBE-E849-9594-E9EC4902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FC1AF-6DB3-9B4E-876D-8E7FAB94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0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38BAF-F00E-6B49-809E-8088C6DF5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77685-8695-2B4D-9D53-F942CE71C5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5FE20-EDBD-3A42-925E-EBC6D6956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9989C-F084-3243-8835-8E4AC7C6A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D58A2-AF1D-0C43-8B46-5EB5FDEB6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A45C0-01CF-CD49-B024-AC49CC00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2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29F45-B12F-DE43-B3A6-D653EF2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A761-D3BE-FC4C-9EDF-09AABEE24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EBBBE-705D-6143-BD49-B3679114A2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4EFC-935C-254A-9B6A-8A42D8B9D2D5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CC519-93CF-2D40-90C1-60B6F158D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11629-787F-4545-9B41-5182E7C8C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68DF-285C-8D4F-A664-28B9F28F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7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2DF1-A659-D24C-95AA-9778AAC9F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ACUTE CONTROL OF SEVERE HYPERTENSION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D6D4F-0C3E-CA4E-92FF-C6C09CBD4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9936"/>
            <a:ext cx="9144000" cy="1137863"/>
          </a:xfrm>
        </p:spPr>
        <p:txBody>
          <a:bodyPr/>
          <a:lstStyle/>
          <a:p>
            <a:r>
              <a:rPr lang="en-US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73146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306C-BD40-8C45-9697-6381601F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MATERNAL DEATHS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2114D-20AC-AF45-9BFE-B31E2A7FC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every 12 hours</a:t>
            </a:r>
          </a:p>
          <a:p>
            <a:r>
              <a:rPr lang="en-US" dirty="0"/>
              <a:t>Hemorrhage</a:t>
            </a:r>
          </a:p>
          <a:p>
            <a:r>
              <a:rPr lang="en-US" dirty="0"/>
              <a:t>Hypertension</a:t>
            </a:r>
          </a:p>
        </p:txBody>
      </p:sp>
    </p:spTree>
    <p:extLst>
      <p:ext uri="{BB962C8B-B14F-4D97-AF65-F5344CB8AC3E}">
        <p14:creationId xmlns:p14="http://schemas.microsoft.com/office/powerpoint/2010/main" val="200270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7F20E-881B-DB41-B48A-8D56508F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SEVERE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16A9-6DFA-4D4A-A7B9-80CF3F03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08488" cy="4351338"/>
          </a:xfrm>
        </p:spPr>
        <p:txBody>
          <a:bodyPr>
            <a:normAutofit/>
          </a:bodyPr>
          <a:lstStyle/>
          <a:p>
            <a:r>
              <a:rPr lang="en-US" sz="3200" dirty="0"/>
              <a:t>&gt;160/110</a:t>
            </a:r>
          </a:p>
          <a:p>
            <a:r>
              <a:rPr lang="en-US" sz="3200" dirty="0"/>
              <a:t>Persistent</a:t>
            </a:r>
          </a:p>
          <a:p>
            <a:r>
              <a:rPr lang="en-US" sz="3200" dirty="0"/>
              <a:t>&gt;180/120</a:t>
            </a:r>
          </a:p>
          <a:p>
            <a:r>
              <a:rPr lang="en-US" sz="3200" dirty="0"/>
              <a:t>&gt;240/140</a:t>
            </a:r>
          </a:p>
          <a:p>
            <a:r>
              <a:rPr lang="en-US" sz="3200" dirty="0"/>
              <a:t>Treated within one hour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984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149E6-B9BD-1D41-A12C-CA22992DF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MEDICATION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70AC6F-3A9F-4043-B01D-47DFE2A4FF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035" y="1815351"/>
            <a:ext cx="8543480" cy="4351338"/>
          </a:xfrm>
        </p:spPr>
      </p:pic>
    </p:spTree>
    <p:extLst>
      <p:ext uri="{BB962C8B-B14F-4D97-AF65-F5344CB8AC3E}">
        <p14:creationId xmlns:p14="http://schemas.microsoft.com/office/powerpoint/2010/main" val="104304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52EC2F-99D5-EB49-B151-38F78CE99FA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08944" y="226030"/>
            <a:ext cx="7674795" cy="6287785"/>
          </a:xfrm>
        </p:spPr>
      </p:pic>
    </p:spTree>
    <p:extLst>
      <p:ext uri="{BB962C8B-B14F-4D97-AF65-F5344CB8AC3E}">
        <p14:creationId xmlns:p14="http://schemas.microsoft.com/office/powerpoint/2010/main" val="246966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6FA7-F25F-4E46-9932-18C12218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24A0E-E274-E349-A2C0-146A9E942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01647" cy="4351338"/>
          </a:xfrm>
        </p:spPr>
        <p:txBody>
          <a:bodyPr>
            <a:normAutofit/>
          </a:bodyPr>
          <a:lstStyle/>
          <a:p>
            <a:r>
              <a:rPr lang="en-US" sz="3200" dirty="0"/>
              <a:t>Avoid &lt;140/80</a:t>
            </a:r>
          </a:p>
          <a:p>
            <a:r>
              <a:rPr lang="en-US" sz="3200" dirty="0"/>
              <a:t>Epidural ↓ BP 15%</a:t>
            </a:r>
          </a:p>
          <a:p>
            <a:r>
              <a:rPr lang="en-US" sz="3200" dirty="0"/>
              <a:t>Start oral medications</a:t>
            </a:r>
          </a:p>
        </p:txBody>
      </p:sp>
    </p:spTree>
    <p:extLst>
      <p:ext uri="{BB962C8B-B14F-4D97-AF65-F5344CB8AC3E}">
        <p14:creationId xmlns:p14="http://schemas.microsoft.com/office/powerpoint/2010/main" val="40090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</Words>
  <Application>Microsoft Macintosh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ACUTE CONTROL OF SEVERE HYPERTENSION</vt:lpstr>
      <vt:lpstr>MATERNAL DEATHS</vt:lpstr>
      <vt:lpstr>SEVERE HYPERTENSION</vt:lpstr>
      <vt:lpstr>MEDICATION</vt:lpstr>
      <vt:lpstr>PowerPoint Presentation</vt:lpstr>
      <vt:lpstr>TIPS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CONTROL OF SEVERE HYPERTENSION</dc:title>
  <dc:creator>Donna Johnson</dc:creator>
  <cp:lastModifiedBy>Microsoft Office User</cp:lastModifiedBy>
  <cp:revision>4</cp:revision>
  <dcterms:created xsi:type="dcterms:W3CDTF">2020-12-16T04:21:27Z</dcterms:created>
  <dcterms:modified xsi:type="dcterms:W3CDTF">2021-01-20T03:53:35Z</dcterms:modified>
</cp:coreProperties>
</file>