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5965-E705-274D-BE01-7B179AFF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CFB94-BFFA-8640-BAE5-9D0A17B95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48213-2E14-B147-8143-34363016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373F-CF45-5A44-9BEF-8DA330B4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5AA6B-97C9-E146-83BA-4BC74305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3F54-58EC-754E-8F6F-A30E1B18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E270A-CE8F-EF4C-8695-98BA537E7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6A2E-07AD-DF45-9BFD-5DF78EE8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51D79-CB8B-D14C-9442-59A0E160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4E6F-627F-3247-A949-F3869DB2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97E41-EE9C-FC48-B484-71646F26F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B572-D3F4-404A-9C93-FE9765342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0D9F-6323-2A41-BAFD-2B09AAA7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8996D-369F-9D41-BEAE-10B22779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0700-99D5-6B4F-A1A9-A5CD9E87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497E-0F43-3D46-8BE0-4962921D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F324-9265-A842-9216-7C038143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5B1D0-1D1B-D942-B588-392E15AA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D1B4-B0EC-6A46-901E-22A31A2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6D054-00F6-784D-A510-A0270114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FAD9-EA4B-AC46-B0D8-5A0A2D29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2BA6C-8044-1745-AB86-AC80231F5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9006-CCE1-D749-8C60-50A7FF19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3B8BB-C42E-494D-A7BD-0E7BAF9F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0AD19-E96D-6F49-A14F-EA0C0ED8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6879-CD8D-0547-B35C-26E9E7CC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72B-79F3-4E4A-8C5C-B9D9A599A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3769-D88A-5E4F-B621-9FB2C23C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01B7D-B7BA-8343-BF29-6CBD4006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1B0FE-BD86-2A46-8C80-D9F5C3E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E51AB-B413-7143-A29D-9E48D0C2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C73B-60E1-6449-B998-287816F3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03A6-A5D6-2A49-8FE4-83922781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8CC48-FF1A-6B44-B376-1808FF0DD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B0F7F-F7DB-5C45-8C78-D4AB64583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0AE81-1293-AE44-A632-F217CB4D2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ED0C0-4EF0-AC44-9887-3FFB2103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AF063-0F75-594F-A1E5-0B9311ED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783ED-D771-3344-8754-F7307FEC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563A-E9B6-BF4C-9D1F-C2D00B31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F52A5-DF8C-9D42-A434-306D949F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C2CF3-2CDC-814F-AD7B-C49E9947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354D4-10C0-B747-839F-D9EEAF32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51F50-7C38-5E44-BE6B-7ACE7F3B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EEE25-6CCD-3648-AFFF-75021D49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303F-4134-8242-A260-A3B82846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1F3C-4EC1-654E-8923-6BD00C66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83CB-5FB0-E44B-BD59-91AA8B2D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3E58A-920A-0748-A01E-6B1D2DB36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0CC99-086E-2441-AE6B-A1CBE8D1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D7082-98EA-A84D-A7FE-A18A3E0F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8140F-1463-2C45-84E8-D98A77AC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AF42-C0C3-EC4A-AA39-6630D699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B7287-3961-FF4E-8C00-07B13783D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11D3-A6C3-504E-9289-E9C45BB6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2EF15-9413-2748-8E4F-F1D6926C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A9A42-E1EB-F944-8288-FA38F43A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E994-1EA8-2240-AC7A-1EDE3FA8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FA509-1E86-7F49-A76A-6B93F276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DE325-A055-D74F-B6B3-04CB991BE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B4C0-6906-594F-8D14-842FE1F90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19A9-75AB-5C40-BD34-1772F581D00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FF80-115E-264C-9BDC-CFEEDF652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6E75-CACA-C145-91DC-49E40B858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AFAD-0193-A04D-9F6B-285B47A7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F25F-E94C-F34F-A69C-53749B4D9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/>
              <a:t>CORONAVIRUS UPDATE:</a:t>
            </a:r>
            <a:br>
              <a:rPr lang="en-US" sz="7300" b="1" dirty="0"/>
            </a:br>
            <a:r>
              <a:rPr lang="en-US" sz="7300" b="1" dirty="0"/>
              <a:t>WHAT WE KNOW NOW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7991-C2AF-6843-8FE0-39CCC0B34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122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C554-3A37-CA44-870F-EADA0D2C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EA0E-0F34-8540-980B-2DFB50E6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187" y="1887270"/>
            <a:ext cx="3127625" cy="4351338"/>
          </a:xfrm>
        </p:spPr>
        <p:txBody>
          <a:bodyPr/>
          <a:lstStyle/>
          <a:p>
            <a:r>
              <a:rPr lang="en-US" dirty="0"/>
              <a:t>GET THE FLU SHOT</a:t>
            </a:r>
          </a:p>
          <a:p>
            <a:r>
              <a:rPr lang="en-US" dirty="0"/>
              <a:t>Limited doses</a:t>
            </a:r>
          </a:p>
          <a:p>
            <a:r>
              <a:rPr lang="en-US" dirty="0"/>
              <a:t>Build antibodies</a:t>
            </a:r>
          </a:p>
          <a:p>
            <a:r>
              <a:rPr lang="en-US" dirty="0"/>
              <a:t>Effectiveness</a:t>
            </a:r>
          </a:p>
          <a:p>
            <a:r>
              <a:rPr lang="en-US" dirty="0"/>
              <a:t>Duration</a:t>
            </a:r>
          </a:p>
        </p:txBody>
      </p:sp>
    </p:spTree>
    <p:extLst>
      <p:ext uri="{BB962C8B-B14F-4D97-AF65-F5344CB8AC3E}">
        <p14:creationId xmlns:p14="http://schemas.microsoft.com/office/powerpoint/2010/main" val="24654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FFB6-65D5-0443-8D87-93D62DB0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3916-9835-0A43-AEED-8366C421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421" y="1993187"/>
            <a:ext cx="7607157" cy="4152954"/>
          </a:xfrm>
        </p:spPr>
        <p:txBody>
          <a:bodyPr/>
          <a:lstStyle/>
          <a:p>
            <a:r>
              <a:rPr lang="en-US" dirty="0"/>
              <a:t>No increase in mortality</a:t>
            </a:r>
          </a:p>
          <a:p>
            <a:r>
              <a:rPr lang="en-US" dirty="0"/>
              <a:t>May have increased morbidity</a:t>
            </a:r>
          </a:p>
          <a:p>
            <a:r>
              <a:rPr lang="en-US" dirty="0"/>
              <a:t>Rare transmission to fetus</a:t>
            </a:r>
          </a:p>
          <a:p>
            <a:r>
              <a:rPr lang="en-US" dirty="0"/>
              <a:t>Preterm delivery</a:t>
            </a:r>
          </a:p>
          <a:p>
            <a:r>
              <a:rPr lang="en-US" dirty="0"/>
              <a:t>Unclear of implications in early pregnancy</a:t>
            </a:r>
          </a:p>
        </p:txBody>
      </p:sp>
    </p:spTree>
    <p:extLst>
      <p:ext uri="{BB962C8B-B14F-4D97-AF65-F5344CB8AC3E}">
        <p14:creationId xmlns:p14="http://schemas.microsoft.com/office/powerpoint/2010/main" val="106119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4CF9-3AEC-2249-A5B3-D84413B2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8DE0-1815-5C40-8302-3C7FABF5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613" y="1794803"/>
            <a:ext cx="7453045" cy="4351338"/>
          </a:xfrm>
        </p:spPr>
        <p:txBody>
          <a:bodyPr/>
          <a:lstStyle/>
          <a:p>
            <a:r>
              <a:rPr lang="en-US" dirty="0"/>
              <a:t>80% mild or no symptoms</a:t>
            </a:r>
          </a:p>
          <a:p>
            <a:r>
              <a:rPr lang="en-US" dirty="0"/>
              <a:t>15% hospitalized</a:t>
            </a:r>
          </a:p>
          <a:p>
            <a:r>
              <a:rPr lang="en-US" dirty="0"/>
              <a:t>5% critically ill</a:t>
            </a:r>
          </a:p>
          <a:p>
            <a:r>
              <a:rPr lang="en-US" dirty="0"/>
              <a:t>Long term sequalae unknown</a:t>
            </a:r>
          </a:p>
          <a:p>
            <a:r>
              <a:rPr lang="en-US" dirty="0"/>
              <a:t>Death rate down 18%</a:t>
            </a:r>
          </a:p>
          <a:p>
            <a:r>
              <a:rPr lang="en-US" dirty="0"/>
              <a:t>Standard treatment: steroids and </a:t>
            </a:r>
            <a:r>
              <a:rPr lang="en-US" dirty="0" err="1"/>
              <a:t>remdesivir</a:t>
            </a:r>
            <a:endParaRPr lang="en-US" dirty="0"/>
          </a:p>
          <a:p>
            <a:r>
              <a:rPr lang="en-US" dirty="0"/>
              <a:t>Convalescent serum: unclear</a:t>
            </a:r>
          </a:p>
          <a:p>
            <a:r>
              <a:rPr lang="en-US" dirty="0"/>
              <a:t>DVT prophylaxis</a:t>
            </a:r>
          </a:p>
        </p:txBody>
      </p:sp>
    </p:spTree>
    <p:extLst>
      <p:ext uri="{BB962C8B-B14F-4D97-AF65-F5344CB8AC3E}">
        <p14:creationId xmlns:p14="http://schemas.microsoft.com/office/powerpoint/2010/main" val="13959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8C18-5A94-F24C-94E8-A4AAE412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PREVENTION OF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CF9E-C31F-F544-8734-691BE28C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720" y="1805076"/>
            <a:ext cx="7884560" cy="4351338"/>
          </a:xfrm>
        </p:spPr>
        <p:txBody>
          <a:bodyPr/>
          <a:lstStyle/>
          <a:p>
            <a:r>
              <a:rPr lang="en-US" dirty="0"/>
              <a:t>Vitamin D</a:t>
            </a:r>
          </a:p>
          <a:p>
            <a:r>
              <a:rPr lang="en-US" dirty="0"/>
              <a:t>1000 IU of vitamin D raises serum levels 5 ng/ml</a:t>
            </a:r>
          </a:p>
          <a:p>
            <a:r>
              <a:rPr lang="en-US" dirty="0"/>
              <a:t>Vitamin C 1000 mg</a:t>
            </a:r>
          </a:p>
          <a:p>
            <a:r>
              <a:rPr lang="en-US" dirty="0"/>
              <a:t>Zinc 35-50 mg</a:t>
            </a:r>
          </a:p>
          <a:p>
            <a:r>
              <a:rPr lang="en-US" dirty="0"/>
              <a:t>Ok to take NSAIDs</a:t>
            </a:r>
          </a:p>
        </p:txBody>
      </p:sp>
    </p:spTree>
    <p:extLst>
      <p:ext uri="{BB962C8B-B14F-4D97-AF65-F5344CB8AC3E}">
        <p14:creationId xmlns:p14="http://schemas.microsoft.com/office/powerpoint/2010/main" val="98787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F351-FDED-B841-825F-CDE68FC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4AB0-C388-B949-9568-F4DB2AF2D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95" y="1690688"/>
            <a:ext cx="6302339" cy="4351338"/>
          </a:xfrm>
        </p:spPr>
        <p:txBody>
          <a:bodyPr/>
          <a:lstStyle/>
          <a:p>
            <a:r>
              <a:rPr lang="en-US" dirty="0"/>
              <a:t>PCR nasal swab still the gold standard</a:t>
            </a:r>
          </a:p>
          <a:p>
            <a:r>
              <a:rPr lang="en-US" dirty="0"/>
              <a:t>Antigens (Rapid test)</a:t>
            </a:r>
          </a:p>
          <a:p>
            <a:pPr lvl="1"/>
            <a:r>
              <a:rPr lang="en-US" dirty="0"/>
              <a:t>Less sensitive</a:t>
            </a:r>
          </a:p>
          <a:p>
            <a:r>
              <a:rPr lang="en-US" dirty="0"/>
              <a:t>Antibodies</a:t>
            </a:r>
          </a:p>
          <a:p>
            <a:pPr lvl="1"/>
            <a:r>
              <a:rPr lang="en-US" dirty="0"/>
              <a:t>At least 14 days</a:t>
            </a:r>
          </a:p>
          <a:p>
            <a:r>
              <a:rPr lang="en-US" dirty="0"/>
              <a:t>Collection sites:</a:t>
            </a:r>
          </a:p>
          <a:p>
            <a:pPr lvl="1"/>
            <a:r>
              <a:rPr lang="en-US" dirty="0"/>
              <a:t>Nasal pharyngeal </a:t>
            </a:r>
          </a:p>
        </p:txBody>
      </p:sp>
    </p:spTree>
    <p:extLst>
      <p:ext uri="{BB962C8B-B14F-4D97-AF65-F5344CB8AC3E}">
        <p14:creationId xmlns:p14="http://schemas.microsoft.com/office/powerpoint/2010/main" val="2447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31A5-902E-894D-AE08-42E4C80B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0DA9B-DF6B-0741-8F07-7200BFF0F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946"/>
            <a:ext cx="10515600" cy="3759155"/>
          </a:xfrm>
        </p:spPr>
      </p:pic>
    </p:spTree>
    <p:extLst>
      <p:ext uri="{BB962C8B-B14F-4D97-AF65-F5344CB8AC3E}">
        <p14:creationId xmlns:p14="http://schemas.microsoft.com/office/powerpoint/2010/main" val="109932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8920-BFAB-F04E-9D6B-82E08580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WHAT TO EXPECT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C7ADE9-D1CD-6949-8502-AABE33560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3731"/>
            <a:ext cx="10515600" cy="3875125"/>
          </a:xfrm>
        </p:spPr>
      </p:pic>
    </p:spTree>
    <p:extLst>
      <p:ext uri="{BB962C8B-B14F-4D97-AF65-F5344CB8AC3E}">
        <p14:creationId xmlns:p14="http://schemas.microsoft.com/office/powerpoint/2010/main" val="259148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BA4E-048B-8746-9DE1-150BD925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405B-2DC9-A442-8FD8-5A4E3F3F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309" y="2054831"/>
            <a:ext cx="3471382" cy="4224874"/>
          </a:xfrm>
        </p:spPr>
        <p:txBody>
          <a:bodyPr/>
          <a:lstStyle/>
          <a:p>
            <a:r>
              <a:rPr lang="en-US" dirty="0"/>
              <a:t>COVID fatigue</a:t>
            </a:r>
          </a:p>
          <a:p>
            <a:r>
              <a:rPr lang="en-US" dirty="0"/>
              <a:t>Holidays</a:t>
            </a:r>
          </a:p>
          <a:p>
            <a:r>
              <a:rPr lang="en-US" dirty="0"/>
              <a:t>People are inside</a:t>
            </a:r>
          </a:p>
          <a:p>
            <a:r>
              <a:rPr lang="en-US" dirty="0"/>
              <a:t>More places open</a:t>
            </a:r>
          </a:p>
        </p:txBody>
      </p:sp>
    </p:spTree>
    <p:extLst>
      <p:ext uri="{BB962C8B-B14F-4D97-AF65-F5344CB8AC3E}">
        <p14:creationId xmlns:p14="http://schemas.microsoft.com/office/powerpoint/2010/main" val="38572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AD8A-27BF-1A4A-A277-6550A38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WE DO?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9C4E9-5B98-8846-A4EE-62DEAB3D1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2007394"/>
            <a:ext cx="6350000" cy="3987800"/>
          </a:xfrm>
        </p:spPr>
      </p:pic>
    </p:spTree>
    <p:extLst>
      <p:ext uri="{BB962C8B-B14F-4D97-AF65-F5344CB8AC3E}">
        <p14:creationId xmlns:p14="http://schemas.microsoft.com/office/powerpoint/2010/main" val="224438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154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CORONAVIRUS UPDATE: WHAT WE KNOW NOW </vt:lpstr>
      <vt:lpstr>PREGNANCY</vt:lpstr>
      <vt:lpstr>CORONAVIRUS</vt:lpstr>
      <vt:lpstr>PREVENTION OF CORONAVIRUS</vt:lpstr>
      <vt:lpstr>TESTING</vt:lpstr>
      <vt:lpstr>TESTING</vt:lpstr>
      <vt:lpstr>WHAT TO EXPECT</vt:lpstr>
      <vt:lpstr>WHY</vt:lpstr>
      <vt:lpstr>WHAT CAN WE DO?</vt:lpstr>
      <vt:lpstr>VACCINATIONS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UPDATE: WHAT WE KNOW NOW </dc:title>
  <dc:creator>Donna Johnson</dc:creator>
  <cp:lastModifiedBy>Microsoft Office User</cp:lastModifiedBy>
  <cp:revision>7</cp:revision>
  <dcterms:created xsi:type="dcterms:W3CDTF">2020-11-04T14:06:29Z</dcterms:created>
  <dcterms:modified xsi:type="dcterms:W3CDTF">2020-11-04T16:51:10Z</dcterms:modified>
</cp:coreProperties>
</file>