
<file path=[Content_Types].xml><?xml version="1.0" encoding="utf-8"?>
<Types xmlns="http://schemas.openxmlformats.org/package/2006/content-types">
  <Default ContentType="image/jpeg" Extension="jpg"/>
  <Default ContentType="application/vnd.openxmlformats-officedocument.vmlDrawing" Extension="vml"/>
  <Default ContentType="application/x-fontdata" Extension="fntdata"/>
  <Default ContentType="application/vnd.openxmlformats-officedocument.oleObject" Extension="bin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oleObject" PartName="/ppt/embeddings/oleObject3.bin"/>
  <Override ContentType="application/vnd.openxmlformats-officedocument.oleObject" PartName="/ppt/embeddings/oleObject2.bin"/>
  <Override ContentType="application/vnd.openxmlformats-officedocument.oleObject" PartName="/ppt/embeddings/oleObject1.bin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0" r:id="rId5"/>
    <p:sldMasterId id="2147483662" r:id="rId6"/>
    <p:sldMasterId id="2147483675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</p:sldIdLst>
  <p:sldSz cy="6858000" cx="12192000"/>
  <p:notesSz cx="7102475" cy="9388475"/>
  <p:embeddedFontLst>
    <p:embeddedFont>
      <p:font typeface="Corbel"/>
      <p:regular r:id="rId30"/>
      <p:bold r:id="rId31"/>
      <p:italic r:id="rId32"/>
      <p:boldItalic r:id="rId33"/>
    </p:embeddedFont>
    <p:embeddedFont>
      <p:font typeface="Arial Black"/>
      <p:regular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5" roundtripDataSignature="AMtx7mjOpEM04AL4qMIuXg3OYGPWSiod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210CE91-E92C-4AFE-9601-B7FC922996E8}">
  <a:tblStyle styleId="{D210CE91-E92C-4AFE-9601-B7FC922996E8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21.xml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Relationship Id="rId31" Type="http://schemas.openxmlformats.org/officeDocument/2006/relationships/font" Target="fonts/Corbel-bold.fntdata"/><Relationship Id="rId30" Type="http://schemas.openxmlformats.org/officeDocument/2006/relationships/font" Target="fonts/Corbel-regular.fntdata"/><Relationship Id="rId11" Type="http://schemas.openxmlformats.org/officeDocument/2006/relationships/slide" Target="slides/slide3.xml"/><Relationship Id="rId33" Type="http://schemas.openxmlformats.org/officeDocument/2006/relationships/font" Target="fonts/Corbel-boldItalic.fntdata"/><Relationship Id="rId10" Type="http://schemas.openxmlformats.org/officeDocument/2006/relationships/slide" Target="slides/slide2.xml"/><Relationship Id="rId32" Type="http://schemas.openxmlformats.org/officeDocument/2006/relationships/font" Target="fonts/Corbel-italic.fntdata"/><Relationship Id="rId13" Type="http://schemas.openxmlformats.org/officeDocument/2006/relationships/slide" Target="slides/slide5.xml"/><Relationship Id="rId35" Type="http://customschemas.google.com/relationships/presentationmetadata" Target="metadata"/><Relationship Id="rId12" Type="http://schemas.openxmlformats.org/officeDocument/2006/relationships/slide" Target="slides/slide4.xml"/><Relationship Id="rId34" Type="http://schemas.openxmlformats.org/officeDocument/2006/relationships/font" Target="fonts/ArialBlack-regular.fntdata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drawings/_rels/vmlDrawing1.v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3.vml.rels><?xml version="1.0" encoding="UTF-8" standalone="yes"?>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77739" cy="471054"/>
          </a:xfrm>
          <a:prstGeom prst="rect">
            <a:avLst/>
          </a:prstGeom>
          <a:noFill/>
          <a:ln>
            <a:noFill/>
          </a:ln>
        </p:spPr>
        <p:txBody>
          <a:bodyPr anchorCtr="0" anchor="t" bIns="47100" lIns="94200" spcFirstLastPara="1" rIns="94200" wrap="square" tIns="471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023093" y="0"/>
            <a:ext cx="3077739" cy="471054"/>
          </a:xfrm>
          <a:prstGeom prst="rect">
            <a:avLst/>
          </a:prstGeom>
          <a:noFill/>
          <a:ln>
            <a:noFill/>
          </a:ln>
        </p:spPr>
        <p:txBody>
          <a:bodyPr anchorCtr="0" anchor="t" bIns="47100" lIns="94200" spcFirstLastPara="1" rIns="94200" wrap="square" tIns="471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735013" y="1173163"/>
            <a:ext cx="5632450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7100" lIns="94200" spcFirstLastPara="1" rIns="94200" wrap="square" tIns="471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917423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anchorCtr="0" anchor="b" bIns="47100" lIns="94200" spcFirstLastPara="1" rIns="94200" wrap="square" tIns="471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anchorCtr="0" anchor="b" bIns="47100" lIns="94200" spcFirstLastPara="1" rIns="94200" wrap="square" tIns="471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1:notes"/>
          <p:cNvSpPr/>
          <p:nvPr>
            <p:ph idx="2" type="sldImg"/>
          </p:nvPr>
        </p:nvSpPr>
        <p:spPr>
          <a:xfrm>
            <a:off x="735013" y="1173163"/>
            <a:ext cx="5632450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9" name="Google Shape;509;p1:notes"/>
          <p:cNvSpPr txBox="1"/>
          <p:nvPr>
            <p:ph idx="1" type="body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7100" lIns="94200" spcFirstLastPara="1" rIns="94200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1:notes"/>
          <p:cNvSpPr txBox="1"/>
          <p:nvPr>
            <p:ph idx="12" type="sldNum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anchorCtr="0" anchor="b" bIns="47100" lIns="94200" spcFirstLastPara="1" rIns="94200" wrap="square" tIns="47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10:notes"/>
          <p:cNvSpPr/>
          <p:nvPr>
            <p:ph idx="2" type="sldImg"/>
          </p:nvPr>
        </p:nvSpPr>
        <p:spPr>
          <a:xfrm>
            <a:off x="735013" y="1173163"/>
            <a:ext cx="5632450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3" name="Google Shape;613;p10:notes"/>
          <p:cNvSpPr txBox="1"/>
          <p:nvPr>
            <p:ph idx="1" type="body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7100" lIns="94200" spcFirstLastPara="1" rIns="94200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" name="Google Shape;614;p10:notes"/>
          <p:cNvSpPr txBox="1"/>
          <p:nvPr>
            <p:ph idx="12" type="sldNum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anchorCtr="0" anchor="b" bIns="47100" lIns="94200" spcFirstLastPara="1" rIns="94200" wrap="square" tIns="47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11:notes"/>
          <p:cNvSpPr/>
          <p:nvPr>
            <p:ph idx="2" type="sldImg"/>
          </p:nvPr>
        </p:nvSpPr>
        <p:spPr>
          <a:xfrm>
            <a:off x="735013" y="1173163"/>
            <a:ext cx="5632450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9" name="Google Shape;619;p11:notes"/>
          <p:cNvSpPr txBox="1"/>
          <p:nvPr>
            <p:ph idx="1" type="body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7100" lIns="94200" spcFirstLastPara="1" rIns="94200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" name="Google Shape;620;p11:notes"/>
          <p:cNvSpPr txBox="1"/>
          <p:nvPr>
            <p:ph idx="12" type="sldNum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anchorCtr="0" anchor="b" bIns="47100" lIns="94200" spcFirstLastPara="1" rIns="94200" wrap="square" tIns="47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12:notes"/>
          <p:cNvSpPr/>
          <p:nvPr>
            <p:ph idx="2" type="sldImg"/>
          </p:nvPr>
        </p:nvSpPr>
        <p:spPr>
          <a:xfrm>
            <a:off x="735013" y="1173163"/>
            <a:ext cx="5632450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2" name="Google Shape;642;p12:notes"/>
          <p:cNvSpPr txBox="1"/>
          <p:nvPr>
            <p:ph idx="1" type="body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7100" lIns="94200" spcFirstLastPara="1" rIns="94200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 main/basic strangulation questions</a:t>
            </a:r>
            <a:endParaRPr/>
          </a:p>
        </p:txBody>
      </p:sp>
      <p:sp>
        <p:nvSpPr>
          <p:cNvPr id="643" name="Google Shape;643;p12:notes"/>
          <p:cNvSpPr txBox="1"/>
          <p:nvPr>
            <p:ph idx="12" type="sldNum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anchorCtr="0" anchor="b" bIns="47100" lIns="94200" spcFirstLastPara="1" rIns="94200" wrap="square" tIns="47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13:notes"/>
          <p:cNvSpPr/>
          <p:nvPr>
            <p:ph idx="2" type="sldImg"/>
          </p:nvPr>
        </p:nvSpPr>
        <p:spPr>
          <a:xfrm>
            <a:off x="735013" y="1173163"/>
            <a:ext cx="5632450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0" name="Google Shape;660;p13:notes"/>
          <p:cNvSpPr txBox="1"/>
          <p:nvPr>
            <p:ph idx="1" type="body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7100" lIns="94200" spcFirstLastPara="1" rIns="94200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Cheryl’s discussion</a:t>
            </a:r>
            <a:endParaRPr/>
          </a:p>
        </p:txBody>
      </p:sp>
      <p:sp>
        <p:nvSpPr>
          <p:cNvPr id="661" name="Google Shape;661;p13:notes"/>
          <p:cNvSpPr txBox="1"/>
          <p:nvPr>
            <p:ph idx="12" type="sldNum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anchorCtr="0" anchor="b" bIns="47100" lIns="94200" spcFirstLastPara="1" rIns="94200" wrap="square" tIns="47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14:notes"/>
          <p:cNvSpPr/>
          <p:nvPr>
            <p:ph idx="2" type="sldImg"/>
          </p:nvPr>
        </p:nvSpPr>
        <p:spPr>
          <a:xfrm>
            <a:off x="735013" y="1173163"/>
            <a:ext cx="5632450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2" name="Google Shape;672;p14:notes"/>
          <p:cNvSpPr txBox="1"/>
          <p:nvPr>
            <p:ph idx="1" type="body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7100" lIns="94200" spcFirstLastPara="1" rIns="94200" wrap="square" tIns="47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Cheryl’s discussion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3" name="Google Shape;673;p14:notes"/>
          <p:cNvSpPr txBox="1"/>
          <p:nvPr>
            <p:ph idx="12" type="sldNum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anchorCtr="0" anchor="b" bIns="47100" lIns="94200" spcFirstLastPara="1" rIns="94200" wrap="square" tIns="47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15:notes"/>
          <p:cNvSpPr/>
          <p:nvPr>
            <p:ph idx="2" type="sldImg"/>
          </p:nvPr>
        </p:nvSpPr>
        <p:spPr>
          <a:xfrm>
            <a:off x="735013" y="1173163"/>
            <a:ext cx="5632450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4" name="Google Shape;684;p15:notes"/>
          <p:cNvSpPr txBox="1"/>
          <p:nvPr>
            <p:ph idx="1" type="body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7100" lIns="94200" spcFirstLastPara="1" rIns="94200" wrap="square" tIns="47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Cheryl’s discussion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5" name="Google Shape;685;p15:notes"/>
          <p:cNvSpPr txBox="1"/>
          <p:nvPr>
            <p:ph idx="12" type="sldNum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anchorCtr="0" anchor="b" bIns="47100" lIns="94200" spcFirstLastPara="1" rIns="94200" wrap="square" tIns="47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16:notes"/>
          <p:cNvSpPr/>
          <p:nvPr>
            <p:ph idx="2" type="sldImg"/>
          </p:nvPr>
        </p:nvSpPr>
        <p:spPr>
          <a:xfrm>
            <a:off x="735013" y="1173163"/>
            <a:ext cx="5632450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2" name="Google Shape;692;p16:notes"/>
          <p:cNvSpPr txBox="1"/>
          <p:nvPr>
            <p:ph idx="1" type="body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7100" lIns="94200" spcFirstLastPara="1" rIns="94200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Ask for answers in chat box…. </a:t>
            </a:r>
            <a:endParaRPr/>
          </a:p>
        </p:txBody>
      </p:sp>
      <p:sp>
        <p:nvSpPr>
          <p:cNvPr id="693" name="Google Shape;693;p16:notes"/>
          <p:cNvSpPr txBox="1"/>
          <p:nvPr>
            <p:ph idx="12" type="sldNum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anchorCtr="0" anchor="b" bIns="47100" lIns="94200" spcFirstLastPara="1" rIns="94200" wrap="square" tIns="47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7:notes"/>
          <p:cNvSpPr/>
          <p:nvPr>
            <p:ph idx="2" type="sldImg"/>
          </p:nvPr>
        </p:nvSpPr>
        <p:spPr>
          <a:xfrm>
            <a:off x="735013" y="1173163"/>
            <a:ext cx="5632450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4" name="Google Shape;704;p17:notes"/>
          <p:cNvSpPr txBox="1"/>
          <p:nvPr>
            <p:ph idx="1" type="body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7100" lIns="94200" spcFirstLastPara="1" rIns="94200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5" name="Google Shape;705;p17:notes"/>
          <p:cNvSpPr txBox="1"/>
          <p:nvPr>
            <p:ph idx="12" type="sldNum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anchorCtr="0" anchor="b" bIns="47100" lIns="94200" spcFirstLastPara="1" rIns="94200" wrap="square" tIns="47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18:notes"/>
          <p:cNvSpPr/>
          <p:nvPr>
            <p:ph idx="2" type="sldImg"/>
          </p:nvPr>
        </p:nvSpPr>
        <p:spPr>
          <a:xfrm>
            <a:off x="735013" y="1173163"/>
            <a:ext cx="5632450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0" name="Google Shape;710;p18:notes"/>
          <p:cNvSpPr txBox="1"/>
          <p:nvPr>
            <p:ph idx="1" type="body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7100" lIns="94200" spcFirstLastPara="1" rIns="94200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Ok to keep</a:t>
            </a:r>
            <a:endParaRPr/>
          </a:p>
        </p:txBody>
      </p:sp>
      <p:sp>
        <p:nvSpPr>
          <p:cNvPr id="711" name="Google Shape;711;p18:notes"/>
          <p:cNvSpPr txBox="1"/>
          <p:nvPr>
            <p:ph idx="12" type="sldNum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anchorCtr="0" anchor="b" bIns="47100" lIns="94200" spcFirstLastPara="1" rIns="94200" wrap="square" tIns="47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19:notes"/>
          <p:cNvSpPr/>
          <p:nvPr>
            <p:ph idx="2" type="sldImg"/>
          </p:nvPr>
        </p:nvSpPr>
        <p:spPr>
          <a:xfrm>
            <a:off x="735013" y="1173163"/>
            <a:ext cx="5632450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0" name="Google Shape;720;p19:notes"/>
          <p:cNvSpPr txBox="1"/>
          <p:nvPr>
            <p:ph idx="1" type="body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7100" lIns="94200" spcFirstLastPara="1" rIns="94200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Ok to keep</a:t>
            </a:r>
            <a:endParaRPr/>
          </a:p>
        </p:txBody>
      </p:sp>
      <p:sp>
        <p:nvSpPr>
          <p:cNvPr id="721" name="Google Shape;721;p19:notes"/>
          <p:cNvSpPr txBox="1"/>
          <p:nvPr>
            <p:ph idx="12" type="sldNum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anchorCtr="0" anchor="b" bIns="47100" lIns="94200" spcFirstLastPara="1" rIns="94200" wrap="square" tIns="47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2:notes"/>
          <p:cNvSpPr/>
          <p:nvPr>
            <p:ph idx="2" type="sldImg"/>
          </p:nvPr>
        </p:nvSpPr>
        <p:spPr>
          <a:xfrm>
            <a:off x="735013" y="1173163"/>
            <a:ext cx="5632450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1" name="Google Shape;521;p2:notes"/>
          <p:cNvSpPr txBox="1"/>
          <p:nvPr>
            <p:ph idx="1" type="body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7100" lIns="94200" spcFirstLastPara="1" rIns="94200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p2:notes"/>
          <p:cNvSpPr txBox="1"/>
          <p:nvPr>
            <p:ph idx="12" type="sldNum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anchorCtr="0" anchor="b" bIns="47100" lIns="94200" spcFirstLastPara="1" rIns="94200" wrap="square" tIns="47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20:notes"/>
          <p:cNvSpPr txBox="1"/>
          <p:nvPr>
            <p:ph idx="1" type="body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</p:spPr>
        <p:txBody>
          <a:bodyPr anchorCtr="0" anchor="t" bIns="47100" lIns="94200" spcFirstLastPara="1" rIns="94200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7" name="Google Shape;727;p20:notes"/>
          <p:cNvSpPr/>
          <p:nvPr>
            <p:ph idx="2" type="sldImg"/>
          </p:nvPr>
        </p:nvSpPr>
        <p:spPr>
          <a:xfrm>
            <a:off x="735013" y="1173163"/>
            <a:ext cx="5632450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21:notes"/>
          <p:cNvSpPr txBox="1"/>
          <p:nvPr>
            <p:ph idx="1" type="body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</p:spPr>
        <p:txBody>
          <a:bodyPr anchorCtr="0" anchor="t" bIns="47100" lIns="94200" spcFirstLastPara="1" rIns="94200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3" name="Google Shape;733;p21:notes"/>
          <p:cNvSpPr/>
          <p:nvPr>
            <p:ph idx="2" type="sldImg"/>
          </p:nvPr>
        </p:nvSpPr>
        <p:spPr>
          <a:xfrm>
            <a:off x="735013" y="1173163"/>
            <a:ext cx="5632450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3:notes"/>
          <p:cNvSpPr/>
          <p:nvPr>
            <p:ph idx="2" type="sldImg"/>
          </p:nvPr>
        </p:nvSpPr>
        <p:spPr>
          <a:xfrm>
            <a:off x="735013" y="1173163"/>
            <a:ext cx="5632450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7" name="Google Shape;537;p3:notes"/>
          <p:cNvSpPr txBox="1"/>
          <p:nvPr>
            <p:ph idx="1" type="body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7100" lIns="94200" spcFirstLastPara="1" rIns="94200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will look at these again at the end and compare your thoughts/ideas/beliefs to what we have learned. </a:t>
            </a:r>
            <a:endParaRPr/>
          </a:p>
        </p:txBody>
      </p:sp>
      <p:sp>
        <p:nvSpPr>
          <p:cNvPr id="538" name="Google Shape;538;p3:notes"/>
          <p:cNvSpPr txBox="1"/>
          <p:nvPr>
            <p:ph idx="12" type="sldNum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anchorCtr="0" anchor="b" bIns="47100" lIns="94200" spcFirstLastPara="1" rIns="94200" wrap="square" tIns="47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4:notes"/>
          <p:cNvSpPr txBox="1"/>
          <p:nvPr>
            <p:ph idx="1" type="body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</p:spPr>
        <p:txBody>
          <a:bodyPr anchorCtr="0" anchor="t" bIns="47100" lIns="94200" spcFirstLastPara="1" rIns="94200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4:notes"/>
          <p:cNvSpPr/>
          <p:nvPr>
            <p:ph idx="2" type="sldImg"/>
          </p:nvPr>
        </p:nvSpPr>
        <p:spPr>
          <a:xfrm>
            <a:off x="735013" y="1173163"/>
            <a:ext cx="5632450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5:notes"/>
          <p:cNvSpPr/>
          <p:nvPr>
            <p:ph idx="2" type="sldImg"/>
          </p:nvPr>
        </p:nvSpPr>
        <p:spPr>
          <a:xfrm>
            <a:off x="735013" y="1173163"/>
            <a:ext cx="5632450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6" name="Google Shape;556;p5:notes"/>
          <p:cNvSpPr txBox="1"/>
          <p:nvPr>
            <p:ph idx="1" type="body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7100" lIns="94200" spcFirstLastPara="1" rIns="94200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first time in the Violence Policy Center’s 10-year history SC was not in the top ten.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DISCUSSED LAST WEEK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" name="Google Shape;557;p5:notes"/>
          <p:cNvSpPr txBox="1"/>
          <p:nvPr>
            <p:ph idx="12" type="sldNum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anchorCtr="0" anchor="b" bIns="47100" lIns="94200" spcFirstLastPara="1" rIns="94200" wrap="square" tIns="47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6:notes"/>
          <p:cNvSpPr/>
          <p:nvPr>
            <p:ph idx="2" type="sldImg"/>
          </p:nvPr>
        </p:nvSpPr>
        <p:spPr>
          <a:xfrm>
            <a:off x="735013" y="1173163"/>
            <a:ext cx="5632450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3" name="Google Shape;563;p6:notes"/>
          <p:cNvSpPr txBox="1"/>
          <p:nvPr>
            <p:ph idx="1" type="body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7100" lIns="94200" spcFirstLastPara="1" rIns="94200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2% strangled…. How many victims were strangled, but not to the point of no return</a:t>
            </a:r>
            <a:endParaRPr/>
          </a:p>
        </p:txBody>
      </p:sp>
      <p:sp>
        <p:nvSpPr>
          <p:cNvPr id="564" name="Google Shape;564;p6:notes"/>
          <p:cNvSpPr txBox="1"/>
          <p:nvPr>
            <p:ph idx="12" type="sldNum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anchorCtr="0" anchor="b" bIns="47100" lIns="94200" spcFirstLastPara="1" rIns="94200" wrap="square" tIns="47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7:notes"/>
          <p:cNvSpPr/>
          <p:nvPr>
            <p:ph idx="2" type="sldImg"/>
          </p:nvPr>
        </p:nvSpPr>
        <p:spPr>
          <a:xfrm>
            <a:off x="735013" y="1173163"/>
            <a:ext cx="5632450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8" name="Google Shape;578;p7:notes"/>
          <p:cNvSpPr txBox="1"/>
          <p:nvPr>
            <p:ph idx="1" type="body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7100" lIns="94200" spcFirstLastPara="1" rIns="94200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According to the CDC, between 3-6% of pregnant women in the US experience a physical form of DV.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However, clinical studies that use more comprehensive DV measuring tools, yield these higher rates. </a:t>
            </a:r>
            <a:endParaRPr/>
          </a:p>
        </p:txBody>
      </p:sp>
      <p:sp>
        <p:nvSpPr>
          <p:cNvPr id="579" name="Google Shape;579;p7:notes"/>
          <p:cNvSpPr txBox="1"/>
          <p:nvPr>
            <p:ph idx="12" type="sldNum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anchorCtr="0" anchor="b" bIns="47100" lIns="94200" spcFirstLastPara="1" rIns="94200" wrap="square" tIns="47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8:notes"/>
          <p:cNvSpPr/>
          <p:nvPr>
            <p:ph idx="2" type="sldImg"/>
          </p:nvPr>
        </p:nvSpPr>
        <p:spPr>
          <a:xfrm>
            <a:off x="735013" y="1173163"/>
            <a:ext cx="5632450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1" name="Google Shape;591;p8:notes"/>
          <p:cNvSpPr txBox="1"/>
          <p:nvPr>
            <p:ph idx="1" type="body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7100" lIns="94200" spcFirstLastPara="1" rIns="94200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LEADING INDICATOR for escalating violence</a:t>
            </a:r>
            <a:endParaRPr/>
          </a:p>
        </p:txBody>
      </p:sp>
      <p:sp>
        <p:nvSpPr>
          <p:cNvPr id="592" name="Google Shape;592;p8:notes"/>
          <p:cNvSpPr txBox="1"/>
          <p:nvPr>
            <p:ph idx="12" type="sldNum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anchorCtr="0" anchor="b" bIns="47100" lIns="94200" spcFirstLastPara="1" rIns="94200" wrap="square" tIns="47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9:notes"/>
          <p:cNvSpPr/>
          <p:nvPr>
            <p:ph idx="2" type="sldImg"/>
          </p:nvPr>
        </p:nvSpPr>
        <p:spPr>
          <a:xfrm>
            <a:off x="735013" y="1173163"/>
            <a:ext cx="5632450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7" name="Google Shape;607;p9:notes"/>
          <p:cNvSpPr txBox="1"/>
          <p:nvPr>
            <p:ph idx="1" type="body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7100" lIns="94200" spcFirstLastPara="1" rIns="94200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" name="Google Shape;608;p9:notes"/>
          <p:cNvSpPr txBox="1"/>
          <p:nvPr>
            <p:ph idx="12" type="sldNum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anchorCtr="0" anchor="b" bIns="47100" lIns="94200" spcFirstLastPara="1" rIns="94200" wrap="square" tIns="47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3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23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23"/>
          <p:cNvSpPr txBox="1"/>
          <p:nvPr>
            <p:ph type="ctrTitle"/>
          </p:nvPr>
        </p:nvSpPr>
        <p:spPr>
          <a:xfrm>
            <a:off x="1069848" y="1298448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900"/>
              <a:buFont typeface="Corbel"/>
              <a:buNone/>
              <a:defRPr sz="59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3"/>
          <p:cNvSpPr txBox="1"/>
          <p:nvPr>
            <p:ph idx="1" type="subTitle"/>
          </p:nvPr>
        </p:nvSpPr>
        <p:spPr>
          <a:xfrm>
            <a:off x="1100015" y="4670246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D3E9F3"/>
                </a:solidFill>
              </a:defRPr>
            </a:lvl1pPr>
            <a:lvl2pPr lvl="1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2" name="Google Shape;22;p23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3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3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8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8"/>
          <p:cNvSpPr txBox="1"/>
          <p:nvPr>
            <p:ph idx="1" type="body"/>
          </p:nvPr>
        </p:nvSpPr>
        <p:spPr>
          <a:xfrm rot="5400000">
            <a:off x="4966548" y="-233172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79" name="Google Shape;79;p38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8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8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9"/>
          <p:cNvSpPr txBox="1"/>
          <p:nvPr>
            <p:ph type="title"/>
          </p:nvPr>
        </p:nvSpPr>
        <p:spPr>
          <a:xfrm rot="5400000">
            <a:off x="-685800" y="2057400"/>
            <a:ext cx="49530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9"/>
          <p:cNvSpPr txBox="1"/>
          <p:nvPr>
            <p:ph idx="1" type="body"/>
          </p:nvPr>
        </p:nvSpPr>
        <p:spPr>
          <a:xfrm rot="5400000">
            <a:off x="4965192" y="-228600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85" name="Google Shape;85;p39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9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9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7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7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7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with Gradient Top">
  <p:cSld name="Title and Content with Gradient Top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30"/>
          <p:cNvSpPr txBox="1"/>
          <p:nvPr>
            <p:ph idx="1" type="body"/>
          </p:nvPr>
        </p:nvSpPr>
        <p:spPr>
          <a:xfrm>
            <a:off x="609600" y="1600200"/>
            <a:ext cx="10972800" cy="45354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Char char="•"/>
              <a:defRPr>
                <a:solidFill>
                  <a:schemeClr val="accent6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4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12" name="Google Shape;112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4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4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4" name="Google Shape;124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4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4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" name="Google Shape;131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4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37" name="Google Shape;137;p4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" name="Google Shape;138;p4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39" name="Google Shape;139;p4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0" name="Google Shape;140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4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4"/>
          <p:cNvSpPr txBox="1"/>
          <p:nvPr>
            <p:ph idx="1" type="body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28" name="Google Shape;28;p24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4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4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4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4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4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55" name="Google Shape;155;p4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56" name="Google Shape;156;p4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4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4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62" name="Google Shape;162;p4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63" name="Google Shape;163;p4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4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4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" name="Google Shape;169;p4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4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4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5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5" name="Google Shape;175;p5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5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5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oogle Shape;185;p32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86" name="Google Shape;186;p32"/>
            <p:cNvSpPr/>
            <p:nvPr/>
          </p:nvSpPr>
          <p:spPr>
            <a:xfrm>
              <a:off x="1306513" y="0"/>
              <a:ext cx="3862388" cy="6843713"/>
            </a:xfrm>
            <a:custGeom>
              <a:rect b="b" l="l" r="r" t="t"/>
              <a:pathLst>
                <a:path extrusionOk="0" h="1440" w="813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32"/>
            <p:cNvSpPr/>
            <p:nvPr/>
          </p:nvSpPr>
          <p:spPr>
            <a:xfrm>
              <a:off x="10626725" y="9525"/>
              <a:ext cx="1539875" cy="555625"/>
            </a:xfrm>
            <a:custGeom>
              <a:rect b="b" l="l" r="r" t="t"/>
              <a:pathLst>
                <a:path extrusionOk="0" h="117" w="324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32"/>
            <p:cNvSpPr/>
            <p:nvPr/>
          </p:nvSpPr>
          <p:spPr>
            <a:xfrm>
              <a:off x="10247313" y="5013325"/>
              <a:ext cx="1919288" cy="1830388"/>
            </a:xfrm>
            <a:custGeom>
              <a:rect b="b" l="l" r="r" t="t"/>
              <a:pathLst>
                <a:path extrusionOk="0" h="385" w="404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32"/>
            <p:cNvSpPr/>
            <p:nvPr/>
          </p:nvSpPr>
          <p:spPr>
            <a:xfrm>
              <a:off x="1120775" y="0"/>
              <a:ext cx="3676650" cy="6843713"/>
            </a:xfrm>
            <a:custGeom>
              <a:rect b="b" l="l" r="r" t="t"/>
              <a:pathLst>
                <a:path extrusionOk="0" h="1440" w="774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32"/>
            <p:cNvSpPr/>
            <p:nvPr/>
          </p:nvSpPr>
          <p:spPr>
            <a:xfrm>
              <a:off x="11202988" y="9525"/>
              <a:ext cx="963613" cy="366713"/>
            </a:xfrm>
            <a:custGeom>
              <a:rect b="b" l="l" r="r" t="t"/>
              <a:pathLst>
                <a:path extrusionOk="0" h="77" w="203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32"/>
            <p:cNvSpPr/>
            <p:nvPr/>
          </p:nvSpPr>
          <p:spPr>
            <a:xfrm>
              <a:off x="10494963" y="5275263"/>
              <a:ext cx="1666875" cy="1577975"/>
            </a:xfrm>
            <a:custGeom>
              <a:rect b="b" l="l" r="r" t="t"/>
              <a:pathLst>
                <a:path extrusionOk="0" h="332" w="351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32"/>
            <p:cNvSpPr/>
            <p:nvPr/>
          </p:nvSpPr>
          <p:spPr>
            <a:xfrm>
              <a:off x="1001713" y="0"/>
              <a:ext cx="3621088" cy="6843713"/>
            </a:xfrm>
            <a:custGeom>
              <a:rect b="b" l="l" r="r" t="t"/>
              <a:pathLst>
                <a:path extrusionOk="0" h="1440" w="762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32"/>
            <p:cNvSpPr/>
            <p:nvPr/>
          </p:nvSpPr>
          <p:spPr>
            <a:xfrm>
              <a:off x="11501438" y="9525"/>
              <a:ext cx="665163" cy="257175"/>
            </a:xfrm>
            <a:custGeom>
              <a:rect b="b" l="l" r="r" t="t"/>
              <a:pathLst>
                <a:path extrusionOk="0" h="54" w="140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32"/>
            <p:cNvSpPr/>
            <p:nvPr/>
          </p:nvSpPr>
          <p:spPr>
            <a:xfrm>
              <a:off x="10641013" y="5408613"/>
              <a:ext cx="1525588" cy="1435100"/>
            </a:xfrm>
            <a:custGeom>
              <a:rect b="b" l="l" r="r" t="t"/>
              <a:pathLst>
                <a:path extrusionOk="0" h="302" w="321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32"/>
            <p:cNvSpPr/>
            <p:nvPr/>
          </p:nvSpPr>
          <p:spPr>
            <a:xfrm>
              <a:off x="1001713" y="0"/>
              <a:ext cx="3244850" cy="6843713"/>
            </a:xfrm>
            <a:custGeom>
              <a:rect b="b" l="l" r="r" t="t"/>
              <a:pathLst>
                <a:path extrusionOk="0" h="1440" w="683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32"/>
            <p:cNvSpPr/>
            <p:nvPr/>
          </p:nvSpPr>
          <p:spPr>
            <a:xfrm>
              <a:off x="10802938" y="5518150"/>
              <a:ext cx="1363663" cy="1325563"/>
            </a:xfrm>
            <a:custGeom>
              <a:rect b="b" l="l" r="r" t="t"/>
              <a:pathLst>
                <a:path extrusionOk="0" h="279" w="287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32"/>
            <p:cNvSpPr/>
            <p:nvPr/>
          </p:nvSpPr>
          <p:spPr>
            <a:xfrm>
              <a:off x="889000" y="0"/>
              <a:ext cx="3230563" cy="6843713"/>
            </a:xfrm>
            <a:custGeom>
              <a:rect b="b" l="l" r="r" t="t"/>
              <a:pathLst>
                <a:path extrusionOk="0" h="1440" w="68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32"/>
            <p:cNvSpPr/>
            <p:nvPr/>
          </p:nvSpPr>
          <p:spPr>
            <a:xfrm>
              <a:off x="10979150" y="5694363"/>
              <a:ext cx="1187450" cy="1149350"/>
            </a:xfrm>
            <a:custGeom>
              <a:rect b="b" l="l" r="r" t="t"/>
              <a:pathLst>
                <a:path extrusionOk="0" h="242" w="250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32"/>
            <p:cNvSpPr/>
            <p:nvPr/>
          </p:nvSpPr>
          <p:spPr>
            <a:xfrm>
              <a:off x="484188" y="0"/>
              <a:ext cx="3421063" cy="6843713"/>
            </a:xfrm>
            <a:custGeom>
              <a:rect b="b" l="l" r="r" t="t"/>
              <a:pathLst>
                <a:path extrusionOk="0" h="1440" w="72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32"/>
            <p:cNvSpPr/>
            <p:nvPr/>
          </p:nvSpPr>
          <p:spPr>
            <a:xfrm>
              <a:off x="11287125" y="6049963"/>
              <a:ext cx="879475" cy="793750"/>
            </a:xfrm>
            <a:custGeom>
              <a:rect b="b" l="l" r="r" t="t"/>
              <a:pathLst>
                <a:path extrusionOk="0" h="167" w="185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32"/>
            <p:cNvSpPr/>
            <p:nvPr/>
          </p:nvSpPr>
          <p:spPr>
            <a:xfrm>
              <a:off x="598488" y="0"/>
              <a:ext cx="2717800" cy="6843713"/>
            </a:xfrm>
            <a:custGeom>
              <a:rect b="b" l="l" r="r" t="t"/>
              <a:pathLst>
                <a:path extrusionOk="0" h="1440" w="572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32"/>
            <p:cNvSpPr/>
            <p:nvPr/>
          </p:nvSpPr>
          <p:spPr>
            <a:xfrm>
              <a:off x="261938" y="0"/>
              <a:ext cx="2944813" cy="6843713"/>
            </a:xfrm>
            <a:custGeom>
              <a:rect b="b" l="l" r="r" t="t"/>
              <a:pathLst>
                <a:path extrusionOk="0" h="1440" w="62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lg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32"/>
            <p:cNvSpPr/>
            <p:nvPr/>
          </p:nvSpPr>
          <p:spPr>
            <a:xfrm>
              <a:off x="-417513" y="0"/>
              <a:ext cx="2403475" cy="6843713"/>
            </a:xfrm>
            <a:custGeom>
              <a:rect b="b" l="l" r="r" t="t"/>
              <a:pathLst>
                <a:path extrusionOk="0" h="1440" w="506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32"/>
            <p:cNvSpPr/>
            <p:nvPr/>
          </p:nvSpPr>
          <p:spPr>
            <a:xfrm>
              <a:off x="14288" y="9525"/>
              <a:ext cx="1771650" cy="3198813"/>
            </a:xfrm>
            <a:custGeom>
              <a:rect b="b" l="l" r="r" t="t"/>
              <a:pathLst>
                <a:path extrusionOk="0" h="673" w="3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32"/>
            <p:cNvSpPr/>
            <p:nvPr/>
          </p:nvSpPr>
          <p:spPr>
            <a:xfrm>
              <a:off x="4763" y="6016625"/>
              <a:ext cx="214313" cy="827088"/>
            </a:xfrm>
            <a:custGeom>
              <a:rect b="b" l="l" r="r" t="t"/>
              <a:pathLst>
                <a:path extrusionOk="0" h="174" w="45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32"/>
            <p:cNvSpPr/>
            <p:nvPr/>
          </p:nvSpPr>
          <p:spPr>
            <a:xfrm>
              <a:off x="14288" y="0"/>
              <a:ext cx="1562100" cy="2228850"/>
            </a:xfrm>
            <a:custGeom>
              <a:rect b="b" l="l" r="r" t="t"/>
              <a:pathLst>
                <a:path extrusionOk="0" h="469" w="32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7" name="Google Shape;207;p32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08" name="Google Shape;208;p3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3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1" name="Google Shape;211;p32"/>
          <p:cNvSpPr txBox="1"/>
          <p:nvPr>
            <p:ph type="title"/>
          </p:nvPr>
        </p:nvSpPr>
        <p:spPr>
          <a:xfrm>
            <a:off x="888632" y="2349925"/>
            <a:ext cx="3501196" cy="2456442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600" lIns="228600" spcFirstLastPara="1" rIns="228600" wrap="square" tIns="22860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000"/>
              <a:buFont typeface="Calibri"/>
              <a:buNone/>
              <a:defRPr>
                <a:solidFill>
                  <a:srgbClr val="FFFE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p32"/>
          <p:cNvSpPr txBox="1"/>
          <p:nvPr>
            <p:ph idx="10" type="dt"/>
          </p:nvPr>
        </p:nvSpPr>
        <p:spPr>
          <a:xfrm>
            <a:off x="804672" y="320040"/>
            <a:ext cx="36576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32"/>
          <p:cNvSpPr txBox="1"/>
          <p:nvPr>
            <p:ph idx="11" type="ftr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32"/>
          <p:cNvSpPr txBox="1"/>
          <p:nvPr>
            <p:ph idx="12" type="sldNum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oogle Shape;216;p51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217" name="Google Shape;217;p51"/>
            <p:cNvSpPr/>
            <p:nvPr/>
          </p:nvSpPr>
          <p:spPr>
            <a:xfrm>
              <a:off x="-329674" y="1298404"/>
              <a:ext cx="9702800" cy="5573512"/>
            </a:xfrm>
            <a:custGeom>
              <a:rect b="b" l="l" r="r" t="t"/>
              <a:pathLst>
                <a:path extrusionOk="0" h="1169" w="2038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51"/>
            <p:cNvSpPr/>
            <p:nvPr/>
          </p:nvSpPr>
          <p:spPr>
            <a:xfrm>
              <a:off x="670451" y="2018236"/>
              <a:ext cx="7373938" cy="4848892"/>
            </a:xfrm>
            <a:custGeom>
              <a:rect b="b" l="l" r="r" t="t"/>
              <a:pathLst>
                <a:path extrusionOk="0" h="1017" w="1549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51"/>
            <p:cNvSpPr/>
            <p:nvPr/>
          </p:nvSpPr>
          <p:spPr>
            <a:xfrm>
              <a:off x="251351" y="1788400"/>
              <a:ext cx="8035925" cy="5083516"/>
            </a:xfrm>
            <a:custGeom>
              <a:rect b="b" l="l" r="r" t="t"/>
              <a:pathLst>
                <a:path extrusionOk="0" h="1066" w="1688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51"/>
            <p:cNvSpPr/>
            <p:nvPr/>
          </p:nvSpPr>
          <p:spPr>
            <a:xfrm>
              <a:off x="-1061" y="549842"/>
              <a:ext cx="10334625" cy="6322075"/>
            </a:xfrm>
            <a:custGeom>
              <a:rect b="b" l="l" r="r" t="t"/>
              <a:pathLst>
                <a:path extrusionOk="0" h="1326" w="2171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51"/>
            <p:cNvSpPr/>
            <p:nvPr/>
          </p:nvSpPr>
          <p:spPr>
            <a:xfrm>
              <a:off x="3701" y="6186246"/>
              <a:ext cx="504825" cy="681527"/>
            </a:xfrm>
            <a:custGeom>
              <a:rect b="b" l="l" r="r" t="t"/>
              <a:pathLst>
                <a:path extrusionOk="0" h="143" w="106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51"/>
            <p:cNvSpPr/>
            <p:nvPr/>
          </p:nvSpPr>
          <p:spPr>
            <a:xfrm>
              <a:off x="-1061" y="-51881"/>
              <a:ext cx="11091863" cy="6923796"/>
            </a:xfrm>
            <a:custGeom>
              <a:rect b="b" l="l" r="r" t="t"/>
              <a:pathLst>
                <a:path extrusionOk="0" h="1452" w="2330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51"/>
            <p:cNvSpPr/>
            <p:nvPr/>
          </p:nvSpPr>
          <p:spPr>
            <a:xfrm>
              <a:off x="5426601" y="5579"/>
              <a:ext cx="5788025" cy="6847184"/>
            </a:xfrm>
            <a:custGeom>
              <a:rect b="b" l="l" r="r" t="t"/>
              <a:pathLst>
                <a:path extrusionOk="0" h="1436" w="121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51"/>
            <p:cNvSpPr/>
            <p:nvPr/>
          </p:nvSpPr>
          <p:spPr>
            <a:xfrm>
              <a:off x="-1061" y="5579"/>
              <a:ext cx="1057275" cy="614491"/>
            </a:xfrm>
            <a:custGeom>
              <a:rect b="b" l="l" r="r" t="t"/>
              <a:pathLst>
                <a:path extrusionOk="0" h="129" w="222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51"/>
            <p:cNvSpPr/>
            <p:nvPr/>
          </p:nvSpPr>
          <p:spPr>
            <a:xfrm>
              <a:off x="5821889" y="5579"/>
              <a:ext cx="5588000" cy="6866337"/>
            </a:xfrm>
            <a:custGeom>
              <a:rect b="b" l="l" r="r" t="t"/>
              <a:pathLst>
                <a:path extrusionOk="0" h="1440" w="1174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51"/>
            <p:cNvSpPr/>
            <p:nvPr/>
          </p:nvSpPr>
          <p:spPr>
            <a:xfrm>
              <a:off x="3701" y="790"/>
              <a:ext cx="595313" cy="352734"/>
            </a:xfrm>
            <a:custGeom>
              <a:rect b="b" l="l" r="r" t="t"/>
              <a:pathLst>
                <a:path extrusionOk="0" h="74" w="125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51"/>
            <p:cNvSpPr/>
            <p:nvPr/>
          </p:nvSpPr>
          <p:spPr>
            <a:xfrm>
              <a:off x="6012389" y="5579"/>
              <a:ext cx="5497513" cy="6866337"/>
            </a:xfrm>
            <a:custGeom>
              <a:rect b="b" l="l" r="r" t="t"/>
              <a:pathLst>
                <a:path extrusionOk="0" h="1440" w="1155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51"/>
            <p:cNvSpPr/>
            <p:nvPr/>
          </p:nvSpPr>
          <p:spPr>
            <a:xfrm>
              <a:off x="-1061" y="5579"/>
              <a:ext cx="357188" cy="213875"/>
            </a:xfrm>
            <a:custGeom>
              <a:rect b="b" l="l" r="r" t="t"/>
              <a:pathLst>
                <a:path extrusionOk="0" h="45" w="7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51"/>
            <p:cNvSpPr/>
            <p:nvPr/>
          </p:nvSpPr>
          <p:spPr>
            <a:xfrm>
              <a:off x="6210826" y="790"/>
              <a:ext cx="5522913" cy="6871126"/>
            </a:xfrm>
            <a:custGeom>
              <a:rect b="b" l="l" r="r" t="t"/>
              <a:pathLst>
                <a:path extrusionOk="0" h="1441" w="1160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51"/>
            <p:cNvSpPr/>
            <p:nvPr/>
          </p:nvSpPr>
          <p:spPr>
            <a:xfrm>
              <a:off x="6463239" y="5579"/>
              <a:ext cx="5413375" cy="6866337"/>
            </a:xfrm>
            <a:custGeom>
              <a:rect b="b" l="l" r="r" t="t"/>
              <a:pathLst>
                <a:path extrusionOk="0" h="1440" w="1137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51"/>
            <p:cNvSpPr/>
            <p:nvPr/>
          </p:nvSpPr>
          <p:spPr>
            <a:xfrm>
              <a:off x="6877576" y="5579"/>
              <a:ext cx="5037138" cy="6861550"/>
            </a:xfrm>
            <a:custGeom>
              <a:rect b="b" l="l" r="r" t="t"/>
              <a:pathLst>
                <a:path extrusionOk="0" h="1439" w="1058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51"/>
            <p:cNvSpPr/>
            <p:nvPr/>
          </p:nvSpPr>
          <p:spPr>
            <a:xfrm>
              <a:off x="8768289" y="5579"/>
              <a:ext cx="3417888" cy="2742066"/>
            </a:xfrm>
            <a:custGeom>
              <a:rect b="b" l="l" r="r" t="t"/>
              <a:pathLst>
                <a:path extrusionOk="0" h="575" w="718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51"/>
            <p:cNvSpPr/>
            <p:nvPr/>
          </p:nvSpPr>
          <p:spPr>
            <a:xfrm>
              <a:off x="9235014" y="10367"/>
              <a:ext cx="2951163" cy="2555325"/>
            </a:xfrm>
            <a:custGeom>
              <a:rect b="b" l="l" r="r" t="t"/>
              <a:pathLst>
                <a:path extrusionOk="0" h="536" w="620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51"/>
            <p:cNvSpPr/>
            <p:nvPr/>
          </p:nvSpPr>
          <p:spPr>
            <a:xfrm>
              <a:off x="10020826" y="5579"/>
              <a:ext cx="2165350" cy="1358265"/>
            </a:xfrm>
            <a:custGeom>
              <a:rect b="b" l="l" r="r" t="t"/>
              <a:pathLst>
                <a:path extrusionOk="0" h="285" w="45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51"/>
            <p:cNvSpPr/>
            <p:nvPr/>
          </p:nvSpPr>
          <p:spPr>
            <a:xfrm>
              <a:off x="11290826" y="5579"/>
              <a:ext cx="895350" cy="534687"/>
            </a:xfrm>
            <a:custGeom>
              <a:rect b="b" l="l" r="r" t="t"/>
              <a:pathLst>
                <a:path extrusionOk="0" h="112" w="188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6" name="Google Shape;236;p51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237" name="Google Shape;237;p51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51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51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0" name="Google Shape;240;p51"/>
          <p:cNvSpPr txBox="1"/>
          <p:nvPr>
            <p:ph type="ctrTitle"/>
          </p:nvPr>
        </p:nvSpPr>
        <p:spPr>
          <a:xfrm>
            <a:off x="1759236" y="2075504"/>
            <a:ext cx="8679915" cy="174872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228600" spcFirstLastPara="1" rIns="228600" wrap="square" tIns="22860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5400"/>
              <a:buFont typeface="Calibri"/>
              <a:buNone/>
              <a:defRPr sz="5400">
                <a:solidFill>
                  <a:srgbClr val="FFFE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" name="Google Shape;241;p51"/>
          <p:cNvSpPr txBox="1"/>
          <p:nvPr>
            <p:ph idx="1" type="subTitle"/>
          </p:nvPr>
        </p:nvSpPr>
        <p:spPr>
          <a:xfrm>
            <a:off x="1759237" y="3906266"/>
            <a:ext cx="8673427" cy="1322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80"/>
              <a:buNone/>
              <a:defRPr b="0" sz="1800">
                <a:solidFill>
                  <a:srgbClr val="FFFEFF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None/>
              <a:defRPr sz="18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/>
            </a:lvl9pPr>
          </a:lstStyle>
          <a:p/>
        </p:txBody>
      </p:sp>
      <p:sp>
        <p:nvSpPr>
          <p:cNvPr id="242" name="Google Shape;242;p51"/>
          <p:cNvSpPr txBox="1"/>
          <p:nvPr>
            <p:ph idx="10" type="dt"/>
          </p:nvPr>
        </p:nvSpPr>
        <p:spPr>
          <a:xfrm>
            <a:off x="804672" y="320040"/>
            <a:ext cx="36576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" name="Google Shape;243;p51"/>
          <p:cNvSpPr txBox="1"/>
          <p:nvPr>
            <p:ph idx="11" type="ftr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" name="Google Shape;244;p51"/>
          <p:cNvSpPr txBox="1"/>
          <p:nvPr>
            <p:ph idx="12" type="sldNum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" name="Google Shape;246;p52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247" name="Google Shape;247;p52"/>
            <p:cNvSpPr/>
            <p:nvPr/>
          </p:nvSpPr>
          <p:spPr>
            <a:xfrm>
              <a:off x="1306513" y="0"/>
              <a:ext cx="3862388" cy="6843713"/>
            </a:xfrm>
            <a:custGeom>
              <a:rect b="b" l="l" r="r" t="t"/>
              <a:pathLst>
                <a:path extrusionOk="0" h="1440" w="813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52"/>
            <p:cNvSpPr/>
            <p:nvPr/>
          </p:nvSpPr>
          <p:spPr>
            <a:xfrm>
              <a:off x="10626725" y="9525"/>
              <a:ext cx="1539875" cy="555625"/>
            </a:xfrm>
            <a:custGeom>
              <a:rect b="b" l="l" r="r" t="t"/>
              <a:pathLst>
                <a:path extrusionOk="0" h="117" w="324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52"/>
            <p:cNvSpPr/>
            <p:nvPr/>
          </p:nvSpPr>
          <p:spPr>
            <a:xfrm>
              <a:off x="10247313" y="5013325"/>
              <a:ext cx="1919288" cy="1830388"/>
            </a:xfrm>
            <a:custGeom>
              <a:rect b="b" l="l" r="r" t="t"/>
              <a:pathLst>
                <a:path extrusionOk="0" h="385" w="404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52"/>
            <p:cNvSpPr/>
            <p:nvPr/>
          </p:nvSpPr>
          <p:spPr>
            <a:xfrm>
              <a:off x="1120775" y="0"/>
              <a:ext cx="3676650" cy="6843713"/>
            </a:xfrm>
            <a:custGeom>
              <a:rect b="b" l="l" r="r" t="t"/>
              <a:pathLst>
                <a:path extrusionOk="0" h="1440" w="774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52"/>
            <p:cNvSpPr/>
            <p:nvPr/>
          </p:nvSpPr>
          <p:spPr>
            <a:xfrm>
              <a:off x="11202988" y="9525"/>
              <a:ext cx="963613" cy="366713"/>
            </a:xfrm>
            <a:custGeom>
              <a:rect b="b" l="l" r="r" t="t"/>
              <a:pathLst>
                <a:path extrusionOk="0" h="77" w="203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52"/>
            <p:cNvSpPr/>
            <p:nvPr/>
          </p:nvSpPr>
          <p:spPr>
            <a:xfrm>
              <a:off x="10494963" y="5275263"/>
              <a:ext cx="1666875" cy="1577975"/>
            </a:xfrm>
            <a:custGeom>
              <a:rect b="b" l="l" r="r" t="t"/>
              <a:pathLst>
                <a:path extrusionOk="0" h="332" w="351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52"/>
            <p:cNvSpPr/>
            <p:nvPr/>
          </p:nvSpPr>
          <p:spPr>
            <a:xfrm>
              <a:off x="1001713" y="0"/>
              <a:ext cx="3621088" cy="6843713"/>
            </a:xfrm>
            <a:custGeom>
              <a:rect b="b" l="l" r="r" t="t"/>
              <a:pathLst>
                <a:path extrusionOk="0" h="1440" w="762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52"/>
            <p:cNvSpPr/>
            <p:nvPr/>
          </p:nvSpPr>
          <p:spPr>
            <a:xfrm>
              <a:off x="11501438" y="9525"/>
              <a:ext cx="665163" cy="257175"/>
            </a:xfrm>
            <a:custGeom>
              <a:rect b="b" l="l" r="r" t="t"/>
              <a:pathLst>
                <a:path extrusionOk="0" h="54" w="140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52"/>
            <p:cNvSpPr/>
            <p:nvPr/>
          </p:nvSpPr>
          <p:spPr>
            <a:xfrm>
              <a:off x="10641013" y="5408613"/>
              <a:ext cx="1525588" cy="1435100"/>
            </a:xfrm>
            <a:custGeom>
              <a:rect b="b" l="l" r="r" t="t"/>
              <a:pathLst>
                <a:path extrusionOk="0" h="302" w="321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52"/>
            <p:cNvSpPr/>
            <p:nvPr/>
          </p:nvSpPr>
          <p:spPr>
            <a:xfrm>
              <a:off x="1001713" y="0"/>
              <a:ext cx="3244850" cy="6843713"/>
            </a:xfrm>
            <a:custGeom>
              <a:rect b="b" l="l" r="r" t="t"/>
              <a:pathLst>
                <a:path extrusionOk="0" h="1440" w="683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52"/>
            <p:cNvSpPr/>
            <p:nvPr/>
          </p:nvSpPr>
          <p:spPr>
            <a:xfrm>
              <a:off x="10802938" y="5518150"/>
              <a:ext cx="1363663" cy="1325563"/>
            </a:xfrm>
            <a:custGeom>
              <a:rect b="b" l="l" r="r" t="t"/>
              <a:pathLst>
                <a:path extrusionOk="0" h="279" w="287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52"/>
            <p:cNvSpPr/>
            <p:nvPr/>
          </p:nvSpPr>
          <p:spPr>
            <a:xfrm>
              <a:off x="889000" y="0"/>
              <a:ext cx="3230563" cy="6843713"/>
            </a:xfrm>
            <a:custGeom>
              <a:rect b="b" l="l" r="r" t="t"/>
              <a:pathLst>
                <a:path extrusionOk="0" h="1440" w="68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52"/>
            <p:cNvSpPr/>
            <p:nvPr/>
          </p:nvSpPr>
          <p:spPr>
            <a:xfrm>
              <a:off x="10979150" y="5694363"/>
              <a:ext cx="1187450" cy="1149350"/>
            </a:xfrm>
            <a:custGeom>
              <a:rect b="b" l="l" r="r" t="t"/>
              <a:pathLst>
                <a:path extrusionOk="0" h="242" w="250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52"/>
            <p:cNvSpPr/>
            <p:nvPr/>
          </p:nvSpPr>
          <p:spPr>
            <a:xfrm>
              <a:off x="484188" y="0"/>
              <a:ext cx="3421063" cy="6843713"/>
            </a:xfrm>
            <a:custGeom>
              <a:rect b="b" l="l" r="r" t="t"/>
              <a:pathLst>
                <a:path extrusionOk="0" h="1440" w="72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52"/>
            <p:cNvSpPr/>
            <p:nvPr/>
          </p:nvSpPr>
          <p:spPr>
            <a:xfrm>
              <a:off x="11287125" y="6049963"/>
              <a:ext cx="879475" cy="793750"/>
            </a:xfrm>
            <a:custGeom>
              <a:rect b="b" l="l" r="r" t="t"/>
              <a:pathLst>
                <a:path extrusionOk="0" h="167" w="185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52"/>
            <p:cNvSpPr/>
            <p:nvPr/>
          </p:nvSpPr>
          <p:spPr>
            <a:xfrm>
              <a:off x="598488" y="0"/>
              <a:ext cx="2717800" cy="6843713"/>
            </a:xfrm>
            <a:custGeom>
              <a:rect b="b" l="l" r="r" t="t"/>
              <a:pathLst>
                <a:path extrusionOk="0" h="1440" w="572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52"/>
            <p:cNvSpPr/>
            <p:nvPr/>
          </p:nvSpPr>
          <p:spPr>
            <a:xfrm>
              <a:off x="261938" y="0"/>
              <a:ext cx="2944813" cy="6843713"/>
            </a:xfrm>
            <a:custGeom>
              <a:rect b="b" l="l" r="r" t="t"/>
              <a:pathLst>
                <a:path extrusionOk="0" h="1440" w="62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lg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52"/>
            <p:cNvSpPr/>
            <p:nvPr/>
          </p:nvSpPr>
          <p:spPr>
            <a:xfrm>
              <a:off x="-417513" y="0"/>
              <a:ext cx="2403475" cy="6843713"/>
            </a:xfrm>
            <a:custGeom>
              <a:rect b="b" l="l" r="r" t="t"/>
              <a:pathLst>
                <a:path extrusionOk="0" h="1440" w="506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52"/>
            <p:cNvSpPr/>
            <p:nvPr/>
          </p:nvSpPr>
          <p:spPr>
            <a:xfrm>
              <a:off x="14288" y="9525"/>
              <a:ext cx="1771650" cy="3198813"/>
            </a:xfrm>
            <a:custGeom>
              <a:rect b="b" l="l" r="r" t="t"/>
              <a:pathLst>
                <a:path extrusionOk="0" h="673" w="3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52"/>
            <p:cNvSpPr/>
            <p:nvPr/>
          </p:nvSpPr>
          <p:spPr>
            <a:xfrm>
              <a:off x="4763" y="6016625"/>
              <a:ext cx="214313" cy="827088"/>
            </a:xfrm>
            <a:custGeom>
              <a:rect b="b" l="l" r="r" t="t"/>
              <a:pathLst>
                <a:path extrusionOk="0" h="174" w="45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52"/>
            <p:cNvSpPr/>
            <p:nvPr/>
          </p:nvSpPr>
          <p:spPr>
            <a:xfrm>
              <a:off x="14288" y="0"/>
              <a:ext cx="1562100" cy="2228850"/>
            </a:xfrm>
            <a:custGeom>
              <a:rect b="b" l="l" r="r" t="t"/>
              <a:pathLst>
                <a:path extrusionOk="0" h="469" w="32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8" name="Google Shape;268;p52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69" name="Google Shape;269;p5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5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5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2" name="Google Shape;272;p52"/>
          <p:cNvSpPr txBox="1"/>
          <p:nvPr>
            <p:ph type="title"/>
          </p:nvPr>
        </p:nvSpPr>
        <p:spPr>
          <a:xfrm>
            <a:off x="888631" y="2349925"/>
            <a:ext cx="3498979" cy="2456442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600" lIns="228600" spcFirstLastPara="1" rIns="228600" wrap="square" tIns="22860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000"/>
              <a:buFont typeface="Calibri"/>
              <a:buNone/>
              <a:defRPr>
                <a:solidFill>
                  <a:srgbClr val="FFFE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" name="Google Shape;273;p52"/>
          <p:cNvSpPr txBox="1"/>
          <p:nvPr>
            <p:ph idx="1" type="body"/>
          </p:nvPr>
        </p:nvSpPr>
        <p:spPr>
          <a:xfrm>
            <a:off x="5118447" y="803186"/>
            <a:ext cx="6281873" cy="52486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433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Char char="▪"/>
              <a:defRPr/>
            </a:lvl1pPr>
            <a:lvl2pPr indent="-35433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2pPr>
            <a:lvl3pPr indent="-35433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3pPr>
            <a:lvl4pPr indent="-35433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4pPr>
            <a:lvl5pPr indent="-35432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5pPr>
            <a:lvl6pPr indent="-35432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6pPr>
            <a:lvl7pPr indent="-35432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7pPr>
            <a:lvl8pPr indent="-35432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8pPr>
            <a:lvl9pPr indent="-35432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9pPr>
          </a:lstStyle>
          <a:p/>
        </p:txBody>
      </p:sp>
      <p:sp>
        <p:nvSpPr>
          <p:cNvPr id="274" name="Google Shape;274;p52"/>
          <p:cNvSpPr txBox="1"/>
          <p:nvPr>
            <p:ph idx="10" type="dt"/>
          </p:nvPr>
        </p:nvSpPr>
        <p:spPr>
          <a:xfrm>
            <a:off x="804672" y="320040"/>
            <a:ext cx="36576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52"/>
          <p:cNvSpPr txBox="1"/>
          <p:nvPr>
            <p:ph idx="11" type="ftr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" name="Google Shape;276;p52"/>
          <p:cNvSpPr txBox="1"/>
          <p:nvPr>
            <p:ph idx="12" type="sldNum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Google Shape;278;p53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279" name="Google Shape;279;p53"/>
            <p:cNvSpPr/>
            <p:nvPr/>
          </p:nvSpPr>
          <p:spPr>
            <a:xfrm>
              <a:off x="-329674" y="1298404"/>
              <a:ext cx="9702800" cy="5573512"/>
            </a:xfrm>
            <a:custGeom>
              <a:rect b="b" l="l" r="r" t="t"/>
              <a:pathLst>
                <a:path extrusionOk="0" h="1169" w="2038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53"/>
            <p:cNvSpPr/>
            <p:nvPr/>
          </p:nvSpPr>
          <p:spPr>
            <a:xfrm>
              <a:off x="670451" y="2018236"/>
              <a:ext cx="7373938" cy="4848892"/>
            </a:xfrm>
            <a:custGeom>
              <a:rect b="b" l="l" r="r" t="t"/>
              <a:pathLst>
                <a:path extrusionOk="0" h="1017" w="1549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53"/>
            <p:cNvSpPr/>
            <p:nvPr/>
          </p:nvSpPr>
          <p:spPr>
            <a:xfrm>
              <a:off x="251351" y="1788400"/>
              <a:ext cx="8035925" cy="5083516"/>
            </a:xfrm>
            <a:custGeom>
              <a:rect b="b" l="l" r="r" t="t"/>
              <a:pathLst>
                <a:path extrusionOk="0" h="1066" w="1688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53"/>
            <p:cNvSpPr/>
            <p:nvPr/>
          </p:nvSpPr>
          <p:spPr>
            <a:xfrm>
              <a:off x="-1061" y="549842"/>
              <a:ext cx="10334625" cy="6322075"/>
            </a:xfrm>
            <a:custGeom>
              <a:rect b="b" l="l" r="r" t="t"/>
              <a:pathLst>
                <a:path extrusionOk="0" h="1326" w="2171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53"/>
            <p:cNvSpPr/>
            <p:nvPr/>
          </p:nvSpPr>
          <p:spPr>
            <a:xfrm>
              <a:off x="3701" y="6186246"/>
              <a:ext cx="504825" cy="681527"/>
            </a:xfrm>
            <a:custGeom>
              <a:rect b="b" l="l" r="r" t="t"/>
              <a:pathLst>
                <a:path extrusionOk="0" h="143" w="106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53"/>
            <p:cNvSpPr/>
            <p:nvPr/>
          </p:nvSpPr>
          <p:spPr>
            <a:xfrm>
              <a:off x="-1061" y="-51881"/>
              <a:ext cx="11091863" cy="6923796"/>
            </a:xfrm>
            <a:custGeom>
              <a:rect b="b" l="l" r="r" t="t"/>
              <a:pathLst>
                <a:path extrusionOk="0" h="1452" w="2330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53"/>
            <p:cNvSpPr/>
            <p:nvPr/>
          </p:nvSpPr>
          <p:spPr>
            <a:xfrm>
              <a:off x="5426601" y="5579"/>
              <a:ext cx="5788025" cy="6847184"/>
            </a:xfrm>
            <a:custGeom>
              <a:rect b="b" l="l" r="r" t="t"/>
              <a:pathLst>
                <a:path extrusionOk="0" h="1436" w="121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53"/>
            <p:cNvSpPr/>
            <p:nvPr/>
          </p:nvSpPr>
          <p:spPr>
            <a:xfrm>
              <a:off x="-1061" y="5579"/>
              <a:ext cx="1057275" cy="614491"/>
            </a:xfrm>
            <a:custGeom>
              <a:rect b="b" l="l" r="r" t="t"/>
              <a:pathLst>
                <a:path extrusionOk="0" h="129" w="222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53"/>
            <p:cNvSpPr/>
            <p:nvPr/>
          </p:nvSpPr>
          <p:spPr>
            <a:xfrm>
              <a:off x="5821889" y="5579"/>
              <a:ext cx="5588000" cy="6866337"/>
            </a:xfrm>
            <a:custGeom>
              <a:rect b="b" l="l" r="r" t="t"/>
              <a:pathLst>
                <a:path extrusionOk="0" h="1440" w="1174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53"/>
            <p:cNvSpPr/>
            <p:nvPr/>
          </p:nvSpPr>
          <p:spPr>
            <a:xfrm>
              <a:off x="3701" y="790"/>
              <a:ext cx="595313" cy="352734"/>
            </a:xfrm>
            <a:custGeom>
              <a:rect b="b" l="l" r="r" t="t"/>
              <a:pathLst>
                <a:path extrusionOk="0" h="74" w="125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53"/>
            <p:cNvSpPr/>
            <p:nvPr/>
          </p:nvSpPr>
          <p:spPr>
            <a:xfrm>
              <a:off x="6012389" y="5579"/>
              <a:ext cx="5497513" cy="6866337"/>
            </a:xfrm>
            <a:custGeom>
              <a:rect b="b" l="l" r="r" t="t"/>
              <a:pathLst>
                <a:path extrusionOk="0" h="1440" w="1155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53"/>
            <p:cNvSpPr/>
            <p:nvPr/>
          </p:nvSpPr>
          <p:spPr>
            <a:xfrm>
              <a:off x="-1061" y="5579"/>
              <a:ext cx="357188" cy="213875"/>
            </a:xfrm>
            <a:custGeom>
              <a:rect b="b" l="l" r="r" t="t"/>
              <a:pathLst>
                <a:path extrusionOk="0" h="45" w="7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53"/>
            <p:cNvSpPr/>
            <p:nvPr/>
          </p:nvSpPr>
          <p:spPr>
            <a:xfrm>
              <a:off x="6210826" y="790"/>
              <a:ext cx="5522913" cy="6871126"/>
            </a:xfrm>
            <a:custGeom>
              <a:rect b="b" l="l" r="r" t="t"/>
              <a:pathLst>
                <a:path extrusionOk="0" h="1441" w="1160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53"/>
            <p:cNvSpPr/>
            <p:nvPr/>
          </p:nvSpPr>
          <p:spPr>
            <a:xfrm>
              <a:off x="6463239" y="5579"/>
              <a:ext cx="5413375" cy="6866337"/>
            </a:xfrm>
            <a:custGeom>
              <a:rect b="b" l="l" r="r" t="t"/>
              <a:pathLst>
                <a:path extrusionOk="0" h="1440" w="1137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53"/>
            <p:cNvSpPr/>
            <p:nvPr/>
          </p:nvSpPr>
          <p:spPr>
            <a:xfrm>
              <a:off x="6877576" y="5579"/>
              <a:ext cx="5037138" cy="6861550"/>
            </a:xfrm>
            <a:custGeom>
              <a:rect b="b" l="l" r="r" t="t"/>
              <a:pathLst>
                <a:path extrusionOk="0" h="1439" w="1058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53"/>
            <p:cNvSpPr/>
            <p:nvPr/>
          </p:nvSpPr>
          <p:spPr>
            <a:xfrm>
              <a:off x="8768289" y="5579"/>
              <a:ext cx="3417888" cy="2742066"/>
            </a:xfrm>
            <a:custGeom>
              <a:rect b="b" l="l" r="r" t="t"/>
              <a:pathLst>
                <a:path extrusionOk="0" h="575" w="718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53"/>
            <p:cNvSpPr/>
            <p:nvPr/>
          </p:nvSpPr>
          <p:spPr>
            <a:xfrm>
              <a:off x="9235014" y="10367"/>
              <a:ext cx="2951163" cy="2555325"/>
            </a:xfrm>
            <a:custGeom>
              <a:rect b="b" l="l" r="r" t="t"/>
              <a:pathLst>
                <a:path extrusionOk="0" h="536" w="620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53"/>
            <p:cNvSpPr/>
            <p:nvPr/>
          </p:nvSpPr>
          <p:spPr>
            <a:xfrm>
              <a:off x="10020826" y="5579"/>
              <a:ext cx="2165350" cy="1358265"/>
            </a:xfrm>
            <a:custGeom>
              <a:rect b="b" l="l" r="r" t="t"/>
              <a:pathLst>
                <a:path extrusionOk="0" h="285" w="45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53"/>
            <p:cNvSpPr/>
            <p:nvPr/>
          </p:nvSpPr>
          <p:spPr>
            <a:xfrm>
              <a:off x="11290826" y="5579"/>
              <a:ext cx="895350" cy="534687"/>
            </a:xfrm>
            <a:custGeom>
              <a:rect b="b" l="l" r="r" t="t"/>
              <a:pathLst>
                <a:path extrusionOk="0" h="112" w="188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8" name="Google Shape;298;p53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299" name="Google Shape;299;p53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53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53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2" name="Google Shape;302;p53"/>
          <p:cNvSpPr txBox="1"/>
          <p:nvPr>
            <p:ph type="title"/>
          </p:nvPr>
        </p:nvSpPr>
        <p:spPr>
          <a:xfrm>
            <a:off x="3344216" y="2074730"/>
            <a:ext cx="5490224" cy="168939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228600" spcFirstLastPara="1" rIns="228600" wrap="square" tIns="22860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400"/>
              <a:buFont typeface="Calibri"/>
              <a:buNone/>
              <a:defRPr sz="4400">
                <a:solidFill>
                  <a:srgbClr val="FFFE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3" name="Google Shape;303;p53"/>
          <p:cNvSpPr txBox="1"/>
          <p:nvPr>
            <p:ph idx="1" type="body"/>
          </p:nvPr>
        </p:nvSpPr>
        <p:spPr>
          <a:xfrm>
            <a:off x="3344215" y="3846851"/>
            <a:ext cx="5490223" cy="1383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None/>
              <a:defRPr sz="1800">
                <a:solidFill>
                  <a:srgbClr val="FFFEFF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4" name="Google Shape;304;p53"/>
          <p:cNvSpPr txBox="1"/>
          <p:nvPr>
            <p:ph idx="10" type="dt"/>
          </p:nvPr>
        </p:nvSpPr>
        <p:spPr>
          <a:xfrm>
            <a:off x="804672" y="320040"/>
            <a:ext cx="36576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5" name="Google Shape;305;p53"/>
          <p:cNvSpPr txBox="1"/>
          <p:nvPr>
            <p:ph idx="11" type="ftr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6" name="Google Shape;306;p53"/>
          <p:cNvSpPr txBox="1"/>
          <p:nvPr>
            <p:ph idx="12" type="sldNum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" name="Google Shape;308;p5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09" name="Google Shape;309;p54"/>
            <p:cNvSpPr/>
            <p:nvPr/>
          </p:nvSpPr>
          <p:spPr>
            <a:xfrm>
              <a:off x="1306513" y="0"/>
              <a:ext cx="3862388" cy="6843713"/>
            </a:xfrm>
            <a:custGeom>
              <a:rect b="b" l="l" r="r" t="t"/>
              <a:pathLst>
                <a:path extrusionOk="0" h="1440" w="813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54"/>
            <p:cNvSpPr/>
            <p:nvPr/>
          </p:nvSpPr>
          <p:spPr>
            <a:xfrm>
              <a:off x="10626725" y="9525"/>
              <a:ext cx="1539875" cy="555625"/>
            </a:xfrm>
            <a:custGeom>
              <a:rect b="b" l="l" r="r" t="t"/>
              <a:pathLst>
                <a:path extrusionOk="0" h="117" w="324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54"/>
            <p:cNvSpPr/>
            <p:nvPr/>
          </p:nvSpPr>
          <p:spPr>
            <a:xfrm>
              <a:off x="10247313" y="5013325"/>
              <a:ext cx="1919288" cy="1830388"/>
            </a:xfrm>
            <a:custGeom>
              <a:rect b="b" l="l" r="r" t="t"/>
              <a:pathLst>
                <a:path extrusionOk="0" h="385" w="404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54"/>
            <p:cNvSpPr/>
            <p:nvPr/>
          </p:nvSpPr>
          <p:spPr>
            <a:xfrm>
              <a:off x="1120775" y="0"/>
              <a:ext cx="3676650" cy="6843713"/>
            </a:xfrm>
            <a:custGeom>
              <a:rect b="b" l="l" r="r" t="t"/>
              <a:pathLst>
                <a:path extrusionOk="0" h="1440" w="774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54"/>
            <p:cNvSpPr/>
            <p:nvPr/>
          </p:nvSpPr>
          <p:spPr>
            <a:xfrm>
              <a:off x="11202988" y="9525"/>
              <a:ext cx="963613" cy="366713"/>
            </a:xfrm>
            <a:custGeom>
              <a:rect b="b" l="l" r="r" t="t"/>
              <a:pathLst>
                <a:path extrusionOk="0" h="77" w="203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54"/>
            <p:cNvSpPr/>
            <p:nvPr/>
          </p:nvSpPr>
          <p:spPr>
            <a:xfrm>
              <a:off x="10494963" y="5275263"/>
              <a:ext cx="1666875" cy="1577975"/>
            </a:xfrm>
            <a:custGeom>
              <a:rect b="b" l="l" r="r" t="t"/>
              <a:pathLst>
                <a:path extrusionOk="0" h="332" w="351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54"/>
            <p:cNvSpPr/>
            <p:nvPr/>
          </p:nvSpPr>
          <p:spPr>
            <a:xfrm>
              <a:off x="1001713" y="0"/>
              <a:ext cx="3621088" cy="6843713"/>
            </a:xfrm>
            <a:custGeom>
              <a:rect b="b" l="l" r="r" t="t"/>
              <a:pathLst>
                <a:path extrusionOk="0" h="1440" w="762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54"/>
            <p:cNvSpPr/>
            <p:nvPr/>
          </p:nvSpPr>
          <p:spPr>
            <a:xfrm>
              <a:off x="11501438" y="9525"/>
              <a:ext cx="665163" cy="257175"/>
            </a:xfrm>
            <a:custGeom>
              <a:rect b="b" l="l" r="r" t="t"/>
              <a:pathLst>
                <a:path extrusionOk="0" h="54" w="140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54"/>
            <p:cNvSpPr/>
            <p:nvPr/>
          </p:nvSpPr>
          <p:spPr>
            <a:xfrm>
              <a:off x="10641013" y="5408613"/>
              <a:ext cx="1525588" cy="1435100"/>
            </a:xfrm>
            <a:custGeom>
              <a:rect b="b" l="l" r="r" t="t"/>
              <a:pathLst>
                <a:path extrusionOk="0" h="302" w="321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54"/>
            <p:cNvSpPr/>
            <p:nvPr/>
          </p:nvSpPr>
          <p:spPr>
            <a:xfrm>
              <a:off x="1001713" y="0"/>
              <a:ext cx="3244850" cy="6843713"/>
            </a:xfrm>
            <a:custGeom>
              <a:rect b="b" l="l" r="r" t="t"/>
              <a:pathLst>
                <a:path extrusionOk="0" h="1440" w="683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54"/>
            <p:cNvSpPr/>
            <p:nvPr/>
          </p:nvSpPr>
          <p:spPr>
            <a:xfrm>
              <a:off x="10802938" y="5518150"/>
              <a:ext cx="1363663" cy="1325563"/>
            </a:xfrm>
            <a:custGeom>
              <a:rect b="b" l="l" r="r" t="t"/>
              <a:pathLst>
                <a:path extrusionOk="0" h="279" w="287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54"/>
            <p:cNvSpPr/>
            <p:nvPr/>
          </p:nvSpPr>
          <p:spPr>
            <a:xfrm>
              <a:off x="889000" y="0"/>
              <a:ext cx="3230563" cy="6843713"/>
            </a:xfrm>
            <a:custGeom>
              <a:rect b="b" l="l" r="r" t="t"/>
              <a:pathLst>
                <a:path extrusionOk="0" h="1440" w="68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54"/>
            <p:cNvSpPr/>
            <p:nvPr/>
          </p:nvSpPr>
          <p:spPr>
            <a:xfrm>
              <a:off x="10979150" y="5694363"/>
              <a:ext cx="1187450" cy="1149350"/>
            </a:xfrm>
            <a:custGeom>
              <a:rect b="b" l="l" r="r" t="t"/>
              <a:pathLst>
                <a:path extrusionOk="0" h="242" w="250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54"/>
            <p:cNvSpPr/>
            <p:nvPr/>
          </p:nvSpPr>
          <p:spPr>
            <a:xfrm>
              <a:off x="484188" y="0"/>
              <a:ext cx="3421063" cy="6843713"/>
            </a:xfrm>
            <a:custGeom>
              <a:rect b="b" l="l" r="r" t="t"/>
              <a:pathLst>
                <a:path extrusionOk="0" h="1440" w="72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54"/>
            <p:cNvSpPr/>
            <p:nvPr/>
          </p:nvSpPr>
          <p:spPr>
            <a:xfrm>
              <a:off x="11287125" y="6049963"/>
              <a:ext cx="879475" cy="793750"/>
            </a:xfrm>
            <a:custGeom>
              <a:rect b="b" l="l" r="r" t="t"/>
              <a:pathLst>
                <a:path extrusionOk="0" h="167" w="185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54"/>
            <p:cNvSpPr/>
            <p:nvPr/>
          </p:nvSpPr>
          <p:spPr>
            <a:xfrm>
              <a:off x="598488" y="0"/>
              <a:ext cx="2717800" cy="6843713"/>
            </a:xfrm>
            <a:custGeom>
              <a:rect b="b" l="l" r="r" t="t"/>
              <a:pathLst>
                <a:path extrusionOk="0" h="1440" w="572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54"/>
            <p:cNvSpPr/>
            <p:nvPr/>
          </p:nvSpPr>
          <p:spPr>
            <a:xfrm>
              <a:off x="261938" y="0"/>
              <a:ext cx="2944813" cy="6843713"/>
            </a:xfrm>
            <a:custGeom>
              <a:rect b="b" l="l" r="r" t="t"/>
              <a:pathLst>
                <a:path extrusionOk="0" h="1440" w="62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lg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54"/>
            <p:cNvSpPr/>
            <p:nvPr/>
          </p:nvSpPr>
          <p:spPr>
            <a:xfrm>
              <a:off x="-417513" y="0"/>
              <a:ext cx="2403475" cy="6843713"/>
            </a:xfrm>
            <a:custGeom>
              <a:rect b="b" l="l" r="r" t="t"/>
              <a:pathLst>
                <a:path extrusionOk="0" h="1440" w="506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54"/>
            <p:cNvSpPr/>
            <p:nvPr/>
          </p:nvSpPr>
          <p:spPr>
            <a:xfrm>
              <a:off x="14288" y="9525"/>
              <a:ext cx="1771650" cy="3198813"/>
            </a:xfrm>
            <a:custGeom>
              <a:rect b="b" l="l" r="r" t="t"/>
              <a:pathLst>
                <a:path extrusionOk="0" h="673" w="3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54"/>
            <p:cNvSpPr/>
            <p:nvPr/>
          </p:nvSpPr>
          <p:spPr>
            <a:xfrm>
              <a:off x="4763" y="6016625"/>
              <a:ext cx="214313" cy="827088"/>
            </a:xfrm>
            <a:custGeom>
              <a:rect b="b" l="l" r="r" t="t"/>
              <a:pathLst>
                <a:path extrusionOk="0" h="174" w="45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54"/>
            <p:cNvSpPr/>
            <p:nvPr/>
          </p:nvSpPr>
          <p:spPr>
            <a:xfrm>
              <a:off x="14288" y="0"/>
              <a:ext cx="1562100" cy="2228850"/>
            </a:xfrm>
            <a:custGeom>
              <a:rect b="b" l="l" r="r" t="t"/>
              <a:pathLst>
                <a:path extrusionOk="0" h="469" w="32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0" name="Google Shape;330;p54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31" name="Google Shape;331;p5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54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5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4" name="Google Shape;334;p54"/>
          <p:cNvSpPr txBox="1"/>
          <p:nvPr>
            <p:ph type="title"/>
          </p:nvPr>
        </p:nvSpPr>
        <p:spPr>
          <a:xfrm>
            <a:off x="889000" y="2339669"/>
            <a:ext cx="3500828" cy="247006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000"/>
              <a:buFont typeface="Calibri"/>
              <a:buNone/>
              <a:defRPr>
                <a:solidFill>
                  <a:srgbClr val="FFFE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5" name="Google Shape;335;p54"/>
          <p:cNvSpPr txBox="1"/>
          <p:nvPr>
            <p:ph idx="1" type="body"/>
          </p:nvPr>
        </p:nvSpPr>
        <p:spPr>
          <a:xfrm>
            <a:off x="5120878" y="803187"/>
            <a:ext cx="6269591" cy="23826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433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Char char="▪"/>
              <a:defRPr/>
            </a:lvl1pPr>
            <a:lvl2pPr indent="-35433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2pPr>
            <a:lvl3pPr indent="-35433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3pPr>
            <a:lvl4pPr indent="-35433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4pPr>
            <a:lvl5pPr indent="-35432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5pPr>
            <a:lvl6pPr indent="-35432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6pPr>
            <a:lvl7pPr indent="-35432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7pPr>
            <a:lvl8pPr indent="-35432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8pPr>
            <a:lvl9pPr indent="-35432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9pPr>
          </a:lstStyle>
          <a:p/>
        </p:txBody>
      </p:sp>
      <p:sp>
        <p:nvSpPr>
          <p:cNvPr id="336" name="Google Shape;336;p54"/>
          <p:cNvSpPr txBox="1"/>
          <p:nvPr>
            <p:ph idx="2" type="body"/>
          </p:nvPr>
        </p:nvSpPr>
        <p:spPr>
          <a:xfrm>
            <a:off x="5118447" y="3672162"/>
            <a:ext cx="6272022" cy="2383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433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Char char="▪"/>
              <a:defRPr/>
            </a:lvl1pPr>
            <a:lvl2pPr indent="-35433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2pPr>
            <a:lvl3pPr indent="-35433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3pPr>
            <a:lvl4pPr indent="-35433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4pPr>
            <a:lvl5pPr indent="-35432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5pPr>
            <a:lvl6pPr indent="-35432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6pPr>
            <a:lvl7pPr indent="-35432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7pPr>
            <a:lvl8pPr indent="-35432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8pPr>
            <a:lvl9pPr indent="-35432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9pPr>
          </a:lstStyle>
          <a:p/>
        </p:txBody>
      </p:sp>
      <p:sp>
        <p:nvSpPr>
          <p:cNvPr id="337" name="Google Shape;337;p54"/>
          <p:cNvSpPr txBox="1"/>
          <p:nvPr>
            <p:ph idx="10" type="dt"/>
          </p:nvPr>
        </p:nvSpPr>
        <p:spPr>
          <a:xfrm>
            <a:off x="804672" y="320040"/>
            <a:ext cx="36576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8" name="Google Shape;338;p54"/>
          <p:cNvSpPr txBox="1"/>
          <p:nvPr>
            <p:ph idx="11" type="ftr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9" name="Google Shape;339;p54"/>
          <p:cNvSpPr txBox="1"/>
          <p:nvPr>
            <p:ph idx="12" type="sldNum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6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6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6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" name="Google Shape;341;p55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42" name="Google Shape;342;p55"/>
            <p:cNvSpPr/>
            <p:nvPr/>
          </p:nvSpPr>
          <p:spPr>
            <a:xfrm>
              <a:off x="1306513" y="0"/>
              <a:ext cx="3862388" cy="6843713"/>
            </a:xfrm>
            <a:custGeom>
              <a:rect b="b" l="l" r="r" t="t"/>
              <a:pathLst>
                <a:path extrusionOk="0" h="1440" w="813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55"/>
            <p:cNvSpPr/>
            <p:nvPr/>
          </p:nvSpPr>
          <p:spPr>
            <a:xfrm>
              <a:off x="10626725" y="9525"/>
              <a:ext cx="1539875" cy="555625"/>
            </a:xfrm>
            <a:custGeom>
              <a:rect b="b" l="l" r="r" t="t"/>
              <a:pathLst>
                <a:path extrusionOk="0" h="117" w="324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55"/>
            <p:cNvSpPr/>
            <p:nvPr/>
          </p:nvSpPr>
          <p:spPr>
            <a:xfrm>
              <a:off x="10247313" y="5013325"/>
              <a:ext cx="1919288" cy="1830388"/>
            </a:xfrm>
            <a:custGeom>
              <a:rect b="b" l="l" r="r" t="t"/>
              <a:pathLst>
                <a:path extrusionOk="0" h="385" w="404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55"/>
            <p:cNvSpPr/>
            <p:nvPr/>
          </p:nvSpPr>
          <p:spPr>
            <a:xfrm>
              <a:off x="1120775" y="0"/>
              <a:ext cx="3676650" cy="6843713"/>
            </a:xfrm>
            <a:custGeom>
              <a:rect b="b" l="l" r="r" t="t"/>
              <a:pathLst>
                <a:path extrusionOk="0" h="1440" w="774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55"/>
            <p:cNvSpPr/>
            <p:nvPr/>
          </p:nvSpPr>
          <p:spPr>
            <a:xfrm>
              <a:off x="11202988" y="9525"/>
              <a:ext cx="963613" cy="366713"/>
            </a:xfrm>
            <a:custGeom>
              <a:rect b="b" l="l" r="r" t="t"/>
              <a:pathLst>
                <a:path extrusionOk="0" h="77" w="203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55"/>
            <p:cNvSpPr/>
            <p:nvPr/>
          </p:nvSpPr>
          <p:spPr>
            <a:xfrm>
              <a:off x="10494963" y="5275263"/>
              <a:ext cx="1666875" cy="1577975"/>
            </a:xfrm>
            <a:custGeom>
              <a:rect b="b" l="l" r="r" t="t"/>
              <a:pathLst>
                <a:path extrusionOk="0" h="332" w="351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55"/>
            <p:cNvSpPr/>
            <p:nvPr/>
          </p:nvSpPr>
          <p:spPr>
            <a:xfrm>
              <a:off x="1001713" y="0"/>
              <a:ext cx="3621088" cy="6843713"/>
            </a:xfrm>
            <a:custGeom>
              <a:rect b="b" l="l" r="r" t="t"/>
              <a:pathLst>
                <a:path extrusionOk="0" h="1440" w="762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55"/>
            <p:cNvSpPr/>
            <p:nvPr/>
          </p:nvSpPr>
          <p:spPr>
            <a:xfrm>
              <a:off x="11501438" y="9525"/>
              <a:ext cx="665163" cy="257175"/>
            </a:xfrm>
            <a:custGeom>
              <a:rect b="b" l="l" r="r" t="t"/>
              <a:pathLst>
                <a:path extrusionOk="0" h="54" w="140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55"/>
            <p:cNvSpPr/>
            <p:nvPr/>
          </p:nvSpPr>
          <p:spPr>
            <a:xfrm>
              <a:off x="10641013" y="5408613"/>
              <a:ext cx="1525588" cy="1435100"/>
            </a:xfrm>
            <a:custGeom>
              <a:rect b="b" l="l" r="r" t="t"/>
              <a:pathLst>
                <a:path extrusionOk="0" h="302" w="321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55"/>
            <p:cNvSpPr/>
            <p:nvPr/>
          </p:nvSpPr>
          <p:spPr>
            <a:xfrm>
              <a:off x="1001713" y="0"/>
              <a:ext cx="3244850" cy="6843713"/>
            </a:xfrm>
            <a:custGeom>
              <a:rect b="b" l="l" r="r" t="t"/>
              <a:pathLst>
                <a:path extrusionOk="0" h="1440" w="683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55"/>
            <p:cNvSpPr/>
            <p:nvPr/>
          </p:nvSpPr>
          <p:spPr>
            <a:xfrm>
              <a:off x="10802938" y="5518150"/>
              <a:ext cx="1363663" cy="1325563"/>
            </a:xfrm>
            <a:custGeom>
              <a:rect b="b" l="l" r="r" t="t"/>
              <a:pathLst>
                <a:path extrusionOk="0" h="279" w="287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55"/>
            <p:cNvSpPr/>
            <p:nvPr/>
          </p:nvSpPr>
          <p:spPr>
            <a:xfrm>
              <a:off x="889000" y="0"/>
              <a:ext cx="3230563" cy="6843713"/>
            </a:xfrm>
            <a:custGeom>
              <a:rect b="b" l="l" r="r" t="t"/>
              <a:pathLst>
                <a:path extrusionOk="0" h="1440" w="68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55"/>
            <p:cNvSpPr/>
            <p:nvPr/>
          </p:nvSpPr>
          <p:spPr>
            <a:xfrm>
              <a:off x="10979150" y="5694363"/>
              <a:ext cx="1187450" cy="1149350"/>
            </a:xfrm>
            <a:custGeom>
              <a:rect b="b" l="l" r="r" t="t"/>
              <a:pathLst>
                <a:path extrusionOk="0" h="242" w="250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55"/>
            <p:cNvSpPr/>
            <p:nvPr/>
          </p:nvSpPr>
          <p:spPr>
            <a:xfrm>
              <a:off x="484188" y="0"/>
              <a:ext cx="3421063" cy="6843713"/>
            </a:xfrm>
            <a:custGeom>
              <a:rect b="b" l="l" r="r" t="t"/>
              <a:pathLst>
                <a:path extrusionOk="0" h="1440" w="72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55"/>
            <p:cNvSpPr/>
            <p:nvPr/>
          </p:nvSpPr>
          <p:spPr>
            <a:xfrm>
              <a:off x="11287125" y="6049963"/>
              <a:ext cx="879475" cy="793750"/>
            </a:xfrm>
            <a:custGeom>
              <a:rect b="b" l="l" r="r" t="t"/>
              <a:pathLst>
                <a:path extrusionOk="0" h="167" w="185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55"/>
            <p:cNvSpPr/>
            <p:nvPr/>
          </p:nvSpPr>
          <p:spPr>
            <a:xfrm>
              <a:off x="598488" y="0"/>
              <a:ext cx="2717800" cy="6843713"/>
            </a:xfrm>
            <a:custGeom>
              <a:rect b="b" l="l" r="r" t="t"/>
              <a:pathLst>
                <a:path extrusionOk="0" h="1440" w="572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55"/>
            <p:cNvSpPr/>
            <p:nvPr/>
          </p:nvSpPr>
          <p:spPr>
            <a:xfrm>
              <a:off x="261938" y="0"/>
              <a:ext cx="2944813" cy="6843713"/>
            </a:xfrm>
            <a:custGeom>
              <a:rect b="b" l="l" r="r" t="t"/>
              <a:pathLst>
                <a:path extrusionOk="0" h="1440" w="62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lg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55"/>
            <p:cNvSpPr/>
            <p:nvPr/>
          </p:nvSpPr>
          <p:spPr>
            <a:xfrm>
              <a:off x="-417513" y="0"/>
              <a:ext cx="2403475" cy="6843713"/>
            </a:xfrm>
            <a:custGeom>
              <a:rect b="b" l="l" r="r" t="t"/>
              <a:pathLst>
                <a:path extrusionOk="0" h="1440" w="506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55"/>
            <p:cNvSpPr/>
            <p:nvPr/>
          </p:nvSpPr>
          <p:spPr>
            <a:xfrm>
              <a:off x="14288" y="9525"/>
              <a:ext cx="1771650" cy="3198813"/>
            </a:xfrm>
            <a:custGeom>
              <a:rect b="b" l="l" r="r" t="t"/>
              <a:pathLst>
                <a:path extrusionOk="0" h="673" w="3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55"/>
            <p:cNvSpPr/>
            <p:nvPr/>
          </p:nvSpPr>
          <p:spPr>
            <a:xfrm>
              <a:off x="4763" y="6016625"/>
              <a:ext cx="214313" cy="827088"/>
            </a:xfrm>
            <a:custGeom>
              <a:rect b="b" l="l" r="r" t="t"/>
              <a:pathLst>
                <a:path extrusionOk="0" h="174" w="45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55"/>
            <p:cNvSpPr/>
            <p:nvPr/>
          </p:nvSpPr>
          <p:spPr>
            <a:xfrm>
              <a:off x="14288" y="0"/>
              <a:ext cx="1562100" cy="2228850"/>
            </a:xfrm>
            <a:custGeom>
              <a:rect b="b" l="l" r="r" t="t"/>
              <a:pathLst>
                <a:path extrusionOk="0" h="469" w="32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3" name="Google Shape;363;p55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64" name="Google Shape;364;p55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55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55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7" name="Google Shape;367;p55"/>
          <p:cNvSpPr txBox="1"/>
          <p:nvPr>
            <p:ph type="title"/>
          </p:nvPr>
        </p:nvSpPr>
        <p:spPr>
          <a:xfrm>
            <a:off x="889001" y="2363915"/>
            <a:ext cx="3500828" cy="246049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000"/>
              <a:buFont typeface="Calibri"/>
              <a:buNone/>
              <a:defRPr>
                <a:solidFill>
                  <a:srgbClr val="FFFE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8" name="Google Shape;368;p55"/>
          <p:cNvSpPr txBox="1"/>
          <p:nvPr>
            <p:ph idx="1" type="body"/>
          </p:nvPr>
        </p:nvSpPr>
        <p:spPr>
          <a:xfrm>
            <a:off x="5125137" y="803185"/>
            <a:ext cx="6265088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20"/>
              <a:buNone/>
              <a:defRPr b="0" sz="2200" cap="none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b="1" sz="1600"/>
            </a:lvl9pPr>
          </a:lstStyle>
          <a:p/>
        </p:txBody>
      </p:sp>
      <p:sp>
        <p:nvSpPr>
          <p:cNvPr id="369" name="Google Shape;369;p55"/>
          <p:cNvSpPr txBox="1"/>
          <p:nvPr>
            <p:ph idx="2" type="body"/>
          </p:nvPr>
        </p:nvSpPr>
        <p:spPr>
          <a:xfrm>
            <a:off x="5125305" y="1488985"/>
            <a:ext cx="6264350" cy="16968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433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Char char="▪"/>
              <a:defRPr/>
            </a:lvl1pPr>
            <a:lvl2pPr indent="-35433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2pPr>
            <a:lvl3pPr indent="-35433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3pPr>
            <a:lvl4pPr indent="-35433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4pPr>
            <a:lvl5pPr indent="-35432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5pPr>
            <a:lvl6pPr indent="-35432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6pPr>
            <a:lvl7pPr indent="-35432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7pPr>
            <a:lvl8pPr indent="-35432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8pPr>
            <a:lvl9pPr indent="-35432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9pPr>
          </a:lstStyle>
          <a:p/>
        </p:txBody>
      </p:sp>
      <p:sp>
        <p:nvSpPr>
          <p:cNvPr id="370" name="Google Shape;370;p55"/>
          <p:cNvSpPr txBox="1"/>
          <p:nvPr>
            <p:ph idx="3" type="body"/>
          </p:nvPr>
        </p:nvSpPr>
        <p:spPr>
          <a:xfrm>
            <a:off x="5118653" y="3665887"/>
            <a:ext cx="6264414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20"/>
              <a:buNone/>
              <a:defRPr b="0" sz="2200" cap="none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b="1" sz="1600"/>
            </a:lvl9pPr>
          </a:lstStyle>
          <a:p/>
        </p:txBody>
      </p:sp>
      <p:sp>
        <p:nvSpPr>
          <p:cNvPr id="371" name="Google Shape;371;p55"/>
          <p:cNvSpPr txBox="1"/>
          <p:nvPr>
            <p:ph idx="4" type="body"/>
          </p:nvPr>
        </p:nvSpPr>
        <p:spPr>
          <a:xfrm>
            <a:off x="5118447" y="4351687"/>
            <a:ext cx="6265588" cy="1704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433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Char char="▪"/>
              <a:defRPr/>
            </a:lvl1pPr>
            <a:lvl2pPr indent="-35433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2pPr>
            <a:lvl3pPr indent="-35433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3pPr>
            <a:lvl4pPr indent="-35433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4pPr>
            <a:lvl5pPr indent="-35432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5pPr>
            <a:lvl6pPr indent="-35432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6pPr>
            <a:lvl7pPr indent="-35432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7pPr>
            <a:lvl8pPr indent="-35432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8pPr>
            <a:lvl9pPr indent="-35432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9pPr>
          </a:lstStyle>
          <a:p/>
        </p:txBody>
      </p:sp>
      <p:sp>
        <p:nvSpPr>
          <p:cNvPr id="372" name="Google Shape;372;p55"/>
          <p:cNvSpPr txBox="1"/>
          <p:nvPr>
            <p:ph idx="10" type="dt"/>
          </p:nvPr>
        </p:nvSpPr>
        <p:spPr>
          <a:xfrm>
            <a:off x="804672" y="320040"/>
            <a:ext cx="36576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3" name="Google Shape;373;p55"/>
          <p:cNvSpPr txBox="1"/>
          <p:nvPr>
            <p:ph idx="11" type="ftr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4" name="Google Shape;374;p55"/>
          <p:cNvSpPr txBox="1"/>
          <p:nvPr>
            <p:ph idx="12" type="sldNum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6"/>
          <p:cNvSpPr txBox="1"/>
          <p:nvPr>
            <p:ph idx="10" type="dt"/>
          </p:nvPr>
        </p:nvSpPr>
        <p:spPr>
          <a:xfrm>
            <a:off x="804672" y="320040"/>
            <a:ext cx="36576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7" name="Google Shape;377;p56"/>
          <p:cNvSpPr txBox="1"/>
          <p:nvPr>
            <p:ph idx="11" type="ftr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8" name="Google Shape;378;p56"/>
          <p:cNvSpPr txBox="1"/>
          <p:nvPr>
            <p:ph idx="12" type="sldNum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0" name="Google Shape;380;p57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1" name="Google Shape;381;p57"/>
            <p:cNvSpPr/>
            <p:nvPr/>
          </p:nvSpPr>
          <p:spPr>
            <a:xfrm>
              <a:off x="1306513" y="0"/>
              <a:ext cx="3862388" cy="6843713"/>
            </a:xfrm>
            <a:custGeom>
              <a:rect b="b" l="l" r="r" t="t"/>
              <a:pathLst>
                <a:path extrusionOk="0" h="1440" w="813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57"/>
            <p:cNvSpPr/>
            <p:nvPr/>
          </p:nvSpPr>
          <p:spPr>
            <a:xfrm>
              <a:off x="10626725" y="9525"/>
              <a:ext cx="1539875" cy="555625"/>
            </a:xfrm>
            <a:custGeom>
              <a:rect b="b" l="l" r="r" t="t"/>
              <a:pathLst>
                <a:path extrusionOk="0" h="117" w="324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57"/>
            <p:cNvSpPr/>
            <p:nvPr/>
          </p:nvSpPr>
          <p:spPr>
            <a:xfrm>
              <a:off x="10247313" y="5013325"/>
              <a:ext cx="1919288" cy="1830388"/>
            </a:xfrm>
            <a:custGeom>
              <a:rect b="b" l="l" r="r" t="t"/>
              <a:pathLst>
                <a:path extrusionOk="0" h="385" w="404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57"/>
            <p:cNvSpPr/>
            <p:nvPr/>
          </p:nvSpPr>
          <p:spPr>
            <a:xfrm>
              <a:off x="1120775" y="0"/>
              <a:ext cx="3676650" cy="6843713"/>
            </a:xfrm>
            <a:custGeom>
              <a:rect b="b" l="l" r="r" t="t"/>
              <a:pathLst>
                <a:path extrusionOk="0" h="1440" w="774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57"/>
            <p:cNvSpPr/>
            <p:nvPr/>
          </p:nvSpPr>
          <p:spPr>
            <a:xfrm>
              <a:off x="11202988" y="9525"/>
              <a:ext cx="963613" cy="366713"/>
            </a:xfrm>
            <a:custGeom>
              <a:rect b="b" l="l" r="r" t="t"/>
              <a:pathLst>
                <a:path extrusionOk="0" h="77" w="203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57"/>
            <p:cNvSpPr/>
            <p:nvPr/>
          </p:nvSpPr>
          <p:spPr>
            <a:xfrm>
              <a:off x="10494963" y="5275263"/>
              <a:ext cx="1666875" cy="1577975"/>
            </a:xfrm>
            <a:custGeom>
              <a:rect b="b" l="l" r="r" t="t"/>
              <a:pathLst>
                <a:path extrusionOk="0" h="332" w="351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57"/>
            <p:cNvSpPr/>
            <p:nvPr/>
          </p:nvSpPr>
          <p:spPr>
            <a:xfrm>
              <a:off x="1001713" y="0"/>
              <a:ext cx="3621088" cy="6843713"/>
            </a:xfrm>
            <a:custGeom>
              <a:rect b="b" l="l" r="r" t="t"/>
              <a:pathLst>
                <a:path extrusionOk="0" h="1440" w="762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57"/>
            <p:cNvSpPr/>
            <p:nvPr/>
          </p:nvSpPr>
          <p:spPr>
            <a:xfrm>
              <a:off x="11501438" y="9525"/>
              <a:ext cx="665163" cy="257175"/>
            </a:xfrm>
            <a:custGeom>
              <a:rect b="b" l="l" r="r" t="t"/>
              <a:pathLst>
                <a:path extrusionOk="0" h="54" w="140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57"/>
            <p:cNvSpPr/>
            <p:nvPr/>
          </p:nvSpPr>
          <p:spPr>
            <a:xfrm>
              <a:off x="10641013" y="5408613"/>
              <a:ext cx="1525588" cy="1435100"/>
            </a:xfrm>
            <a:custGeom>
              <a:rect b="b" l="l" r="r" t="t"/>
              <a:pathLst>
                <a:path extrusionOk="0" h="302" w="321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57"/>
            <p:cNvSpPr/>
            <p:nvPr/>
          </p:nvSpPr>
          <p:spPr>
            <a:xfrm>
              <a:off x="1001713" y="0"/>
              <a:ext cx="3244850" cy="6843713"/>
            </a:xfrm>
            <a:custGeom>
              <a:rect b="b" l="l" r="r" t="t"/>
              <a:pathLst>
                <a:path extrusionOk="0" h="1440" w="683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57"/>
            <p:cNvSpPr/>
            <p:nvPr/>
          </p:nvSpPr>
          <p:spPr>
            <a:xfrm>
              <a:off x="10802938" y="5518150"/>
              <a:ext cx="1363663" cy="1325563"/>
            </a:xfrm>
            <a:custGeom>
              <a:rect b="b" l="l" r="r" t="t"/>
              <a:pathLst>
                <a:path extrusionOk="0" h="279" w="287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57"/>
            <p:cNvSpPr/>
            <p:nvPr/>
          </p:nvSpPr>
          <p:spPr>
            <a:xfrm>
              <a:off x="889000" y="0"/>
              <a:ext cx="3230563" cy="6843713"/>
            </a:xfrm>
            <a:custGeom>
              <a:rect b="b" l="l" r="r" t="t"/>
              <a:pathLst>
                <a:path extrusionOk="0" h="1440" w="68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57"/>
            <p:cNvSpPr/>
            <p:nvPr/>
          </p:nvSpPr>
          <p:spPr>
            <a:xfrm>
              <a:off x="10979150" y="5694363"/>
              <a:ext cx="1187450" cy="1149350"/>
            </a:xfrm>
            <a:custGeom>
              <a:rect b="b" l="l" r="r" t="t"/>
              <a:pathLst>
                <a:path extrusionOk="0" h="242" w="250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57"/>
            <p:cNvSpPr/>
            <p:nvPr/>
          </p:nvSpPr>
          <p:spPr>
            <a:xfrm>
              <a:off x="484188" y="0"/>
              <a:ext cx="3421063" cy="6843713"/>
            </a:xfrm>
            <a:custGeom>
              <a:rect b="b" l="l" r="r" t="t"/>
              <a:pathLst>
                <a:path extrusionOk="0" h="1440" w="72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57"/>
            <p:cNvSpPr/>
            <p:nvPr/>
          </p:nvSpPr>
          <p:spPr>
            <a:xfrm>
              <a:off x="11287125" y="6049963"/>
              <a:ext cx="879475" cy="793750"/>
            </a:xfrm>
            <a:custGeom>
              <a:rect b="b" l="l" r="r" t="t"/>
              <a:pathLst>
                <a:path extrusionOk="0" h="167" w="185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57"/>
            <p:cNvSpPr/>
            <p:nvPr/>
          </p:nvSpPr>
          <p:spPr>
            <a:xfrm>
              <a:off x="598488" y="0"/>
              <a:ext cx="2717800" cy="6843713"/>
            </a:xfrm>
            <a:custGeom>
              <a:rect b="b" l="l" r="r" t="t"/>
              <a:pathLst>
                <a:path extrusionOk="0" h="1440" w="572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57"/>
            <p:cNvSpPr/>
            <p:nvPr/>
          </p:nvSpPr>
          <p:spPr>
            <a:xfrm>
              <a:off x="261938" y="0"/>
              <a:ext cx="2944813" cy="6843713"/>
            </a:xfrm>
            <a:custGeom>
              <a:rect b="b" l="l" r="r" t="t"/>
              <a:pathLst>
                <a:path extrusionOk="0" h="1440" w="62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lg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57"/>
            <p:cNvSpPr/>
            <p:nvPr/>
          </p:nvSpPr>
          <p:spPr>
            <a:xfrm>
              <a:off x="-417513" y="0"/>
              <a:ext cx="2403475" cy="6843713"/>
            </a:xfrm>
            <a:custGeom>
              <a:rect b="b" l="l" r="r" t="t"/>
              <a:pathLst>
                <a:path extrusionOk="0" h="1440" w="506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57"/>
            <p:cNvSpPr/>
            <p:nvPr/>
          </p:nvSpPr>
          <p:spPr>
            <a:xfrm>
              <a:off x="14288" y="9525"/>
              <a:ext cx="1771650" cy="3198813"/>
            </a:xfrm>
            <a:custGeom>
              <a:rect b="b" l="l" r="r" t="t"/>
              <a:pathLst>
                <a:path extrusionOk="0" h="673" w="3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57"/>
            <p:cNvSpPr/>
            <p:nvPr/>
          </p:nvSpPr>
          <p:spPr>
            <a:xfrm>
              <a:off x="4763" y="6016625"/>
              <a:ext cx="214313" cy="827088"/>
            </a:xfrm>
            <a:custGeom>
              <a:rect b="b" l="l" r="r" t="t"/>
              <a:pathLst>
                <a:path extrusionOk="0" h="174" w="45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57"/>
            <p:cNvSpPr/>
            <p:nvPr/>
          </p:nvSpPr>
          <p:spPr>
            <a:xfrm>
              <a:off x="14288" y="0"/>
              <a:ext cx="1562100" cy="2228850"/>
            </a:xfrm>
            <a:custGeom>
              <a:rect b="b" l="l" r="r" t="t"/>
              <a:pathLst>
                <a:path extrusionOk="0" h="469" w="32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2" name="Google Shape;402;p57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403" name="Google Shape;403;p5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57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57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6" name="Google Shape;406;p57"/>
          <p:cNvSpPr txBox="1"/>
          <p:nvPr>
            <p:ph type="title"/>
          </p:nvPr>
        </p:nvSpPr>
        <p:spPr>
          <a:xfrm>
            <a:off x="888631" y="2352026"/>
            <a:ext cx="3501197" cy="122329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228600" spcFirstLastPara="1" rIns="228600" wrap="square" tIns="22860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3200"/>
              <a:buFont typeface="Calibri"/>
              <a:buNone/>
              <a:defRPr sz="3200">
                <a:solidFill>
                  <a:srgbClr val="FFFE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7" name="Google Shape;407;p57"/>
          <p:cNvSpPr txBox="1"/>
          <p:nvPr>
            <p:ph idx="1" type="body"/>
          </p:nvPr>
        </p:nvSpPr>
        <p:spPr>
          <a:xfrm>
            <a:off x="5109983" y="802809"/>
            <a:ext cx="6275035" cy="52499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433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Char char="▪"/>
              <a:defRPr/>
            </a:lvl1pPr>
            <a:lvl2pPr indent="-35433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2pPr>
            <a:lvl3pPr indent="-35433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3pPr>
            <a:lvl4pPr indent="-35433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4pPr>
            <a:lvl5pPr indent="-35432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5pPr>
            <a:lvl6pPr indent="-35432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6pPr>
            <a:lvl7pPr indent="-35432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7pPr>
            <a:lvl8pPr indent="-35432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8pPr>
            <a:lvl9pPr indent="-35432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9pPr>
          </a:lstStyle>
          <a:p/>
        </p:txBody>
      </p:sp>
      <p:sp>
        <p:nvSpPr>
          <p:cNvPr id="408" name="Google Shape;408;p57"/>
          <p:cNvSpPr txBox="1"/>
          <p:nvPr>
            <p:ph idx="2" type="body"/>
          </p:nvPr>
        </p:nvSpPr>
        <p:spPr>
          <a:xfrm>
            <a:off x="888631" y="3580186"/>
            <a:ext cx="3501197" cy="1221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760"/>
              <a:buNone/>
              <a:defRPr sz="1600">
                <a:solidFill>
                  <a:srgbClr val="FFFEFF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4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2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000"/>
            </a:lvl9pPr>
          </a:lstStyle>
          <a:p/>
        </p:txBody>
      </p:sp>
      <p:sp>
        <p:nvSpPr>
          <p:cNvPr id="409" name="Google Shape;409;p57"/>
          <p:cNvSpPr txBox="1"/>
          <p:nvPr>
            <p:ph idx="10" type="dt"/>
          </p:nvPr>
        </p:nvSpPr>
        <p:spPr>
          <a:xfrm>
            <a:off x="804672" y="320040"/>
            <a:ext cx="36576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0" name="Google Shape;410;p57"/>
          <p:cNvSpPr txBox="1"/>
          <p:nvPr>
            <p:ph idx="11" type="ftr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1" name="Google Shape;411;p57"/>
          <p:cNvSpPr txBox="1"/>
          <p:nvPr>
            <p:ph idx="12" type="sldNum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" name="Google Shape;413;p5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414" name="Google Shape;414;p58"/>
            <p:cNvSpPr/>
            <p:nvPr/>
          </p:nvSpPr>
          <p:spPr>
            <a:xfrm>
              <a:off x="-329674" y="1298404"/>
              <a:ext cx="9702800" cy="5573512"/>
            </a:xfrm>
            <a:custGeom>
              <a:rect b="b" l="l" r="r" t="t"/>
              <a:pathLst>
                <a:path extrusionOk="0" h="1169" w="2038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58"/>
            <p:cNvSpPr/>
            <p:nvPr/>
          </p:nvSpPr>
          <p:spPr>
            <a:xfrm>
              <a:off x="670451" y="2018236"/>
              <a:ext cx="7373938" cy="4848892"/>
            </a:xfrm>
            <a:custGeom>
              <a:rect b="b" l="l" r="r" t="t"/>
              <a:pathLst>
                <a:path extrusionOk="0" h="1017" w="1549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58"/>
            <p:cNvSpPr/>
            <p:nvPr/>
          </p:nvSpPr>
          <p:spPr>
            <a:xfrm>
              <a:off x="251351" y="1788400"/>
              <a:ext cx="8035925" cy="5083516"/>
            </a:xfrm>
            <a:custGeom>
              <a:rect b="b" l="l" r="r" t="t"/>
              <a:pathLst>
                <a:path extrusionOk="0" h="1066" w="1688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58"/>
            <p:cNvSpPr/>
            <p:nvPr/>
          </p:nvSpPr>
          <p:spPr>
            <a:xfrm>
              <a:off x="-1061" y="549842"/>
              <a:ext cx="10334625" cy="6322075"/>
            </a:xfrm>
            <a:custGeom>
              <a:rect b="b" l="l" r="r" t="t"/>
              <a:pathLst>
                <a:path extrusionOk="0" h="1326" w="2171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58"/>
            <p:cNvSpPr/>
            <p:nvPr/>
          </p:nvSpPr>
          <p:spPr>
            <a:xfrm>
              <a:off x="3701" y="6186246"/>
              <a:ext cx="504825" cy="681527"/>
            </a:xfrm>
            <a:custGeom>
              <a:rect b="b" l="l" r="r" t="t"/>
              <a:pathLst>
                <a:path extrusionOk="0" h="143" w="106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58"/>
            <p:cNvSpPr/>
            <p:nvPr/>
          </p:nvSpPr>
          <p:spPr>
            <a:xfrm>
              <a:off x="-1061" y="-51881"/>
              <a:ext cx="11091863" cy="6923796"/>
            </a:xfrm>
            <a:custGeom>
              <a:rect b="b" l="l" r="r" t="t"/>
              <a:pathLst>
                <a:path extrusionOk="0" h="1452" w="2330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58"/>
            <p:cNvSpPr/>
            <p:nvPr/>
          </p:nvSpPr>
          <p:spPr>
            <a:xfrm>
              <a:off x="5426601" y="5579"/>
              <a:ext cx="5788025" cy="6847184"/>
            </a:xfrm>
            <a:custGeom>
              <a:rect b="b" l="l" r="r" t="t"/>
              <a:pathLst>
                <a:path extrusionOk="0" h="1436" w="121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58"/>
            <p:cNvSpPr/>
            <p:nvPr/>
          </p:nvSpPr>
          <p:spPr>
            <a:xfrm>
              <a:off x="-1061" y="5579"/>
              <a:ext cx="1057275" cy="614491"/>
            </a:xfrm>
            <a:custGeom>
              <a:rect b="b" l="l" r="r" t="t"/>
              <a:pathLst>
                <a:path extrusionOk="0" h="129" w="222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58"/>
            <p:cNvSpPr/>
            <p:nvPr/>
          </p:nvSpPr>
          <p:spPr>
            <a:xfrm>
              <a:off x="5821889" y="5579"/>
              <a:ext cx="5588000" cy="6866337"/>
            </a:xfrm>
            <a:custGeom>
              <a:rect b="b" l="l" r="r" t="t"/>
              <a:pathLst>
                <a:path extrusionOk="0" h="1440" w="1174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58"/>
            <p:cNvSpPr/>
            <p:nvPr/>
          </p:nvSpPr>
          <p:spPr>
            <a:xfrm>
              <a:off x="3701" y="790"/>
              <a:ext cx="595313" cy="352734"/>
            </a:xfrm>
            <a:custGeom>
              <a:rect b="b" l="l" r="r" t="t"/>
              <a:pathLst>
                <a:path extrusionOk="0" h="74" w="125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58"/>
            <p:cNvSpPr/>
            <p:nvPr/>
          </p:nvSpPr>
          <p:spPr>
            <a:xfrm>
              <a:off x="6012389" y="5579"/>
              <a:ext cx="5497513" cy="6866337"/>
            </a:xfrm>
            <a:custGeom>
              <a:rect b="b" l="l" r="r" t="t"/>
              <a:pathLst>
                <a:path extrusionOk="0" h="1440" w="1155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58"/>
            <p:cNvSpPr/>
            <p:nvPr/>
          </p:nvSpPr>
          <p:spPr>
            <a:xfrm>
              <a:off x="-1061" y="5579"/>
              <a:ext cx="357188" cy="213875"/>
            </a:xfrm>
            <a:custGeom>
              <a:rect b="b" l="l" r="r" t="t"/>
              <a:pathLst>
                <a:path extrusionOk="0" h="45" w="7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58"/>
            <p:cNvSpPr/>
            <p:nvPr/>
          </p:nvSpPr>
          <p:spPr>
            <a:xfrm>
              <a:off x="6210826" y="790"/>
              <a:ext cx="5522913" cy="6871126"/>
            </a:xfrm>
            <a:custGeom>
              <a:rect b="b" l="l" r="r" t="t"/>
              <a:pathLst>
                <a:path extrusionOk="0" h="1441" w="1160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58"/>
            <p:cNvSpPr/>
            <p:nvPr/>
          </p:nvSpPr>
          <p:spPr>
            <a:xfrm>
              <a:off x="6463239" y="5579"/>
              <a:ext cx="5413375" cy="6866337"/>
            </a:xfrm>
            <a:custGeom>
              <a:rect b="b" l="l" r="r" t="t"/>
              <a:pathLst>
                <a:path extrusionOk="0" h="1440" w="1137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58"/>
            <p:cNvSpPr/>
            <p:nvPr/>
          </p:nvSpPr>
          <p:spPr>
            <a:xfrm>
              <a:off x="6877576" y="5579"/>
              <a:ext cx="5037138" cy="6861550"/>
            </a:xfrm>
            <a:custGeom>
              <a:rect b="b" l="l" r="r" t="t"/>
              <a:pathLst>
                <a:path extrusionOk="0" h="1439" w="1058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58"/>
            <p:cNvSpPr/>
            <p:nvPr/>
          </p:nvSpPr>
          <p:spPr>
            <a:xfrm>
              <a:off x="8768289" y="5579"/>
              <a:ext cx="3417888" cy="2742066"/>
            </a:xfrm>
            <a:custGeom>
              <a:rect b="b" l="l" r="r" t="t"/>
              <a:pathLst>
                <a:path extrusionOk="0" h="575" w="718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58"/>
            <p:cNvSpPr/>
            <p:nvPr/>
          </p:nvSpPr>
          <p:spPr>
            <a:xfrm>
              <a:off x="9235014" y="10367"/>
              <a:ext cx="2951163" cy="2555325"/>
            </a:xfrm>
            <a:custGeom>
              <a:rect b="b" l="l" r="r" t="t"/>
              <a:pathLst>
                <a:path extrusionOk="0" h="536" w="620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58"/>
            <p:cNvSpPr/>
            <p:nvPr/>
          </p:nvSpPr>
          <p:spPr>
            <a:xfrm>
              <a:off x="10020826" y="5579"/>
              <a:ext cx="2165350" cy="1358265"/>
            </a:xfrm>
            <a:custGeom>
              <a:rect b="b" l="l" r="r" t="t"/>
              <a:pathLst>
                <a:path extrusionOk="0" h="285" w="45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58"/>
            <p:cNvSpPr/>
            <p:nvPr/>
          </p:nvSpPr>
          <p:spPr>
            <a:xfrm>
              <a:off x="11290826" y="5579"/>
              <a:ext cx="895350" cy="534687"/>
            </a:xfrm>
            <a:custGeom>
              <a:rect b="b" l="l" r="r" t="t"/>
              <a:pathLst>
                <a:path extrusionOk="0" h="112" w="188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3" name="Google Shape;433;p58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434" name="Google Shape;434;p58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58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5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7" name="Google Shape;437;p58"/>
          <p:cNvSpPr/>
          <p:nvPr>
            <p:ph idx="2" type="pic"/>
          </p:nvPr>
        </p:nvSpPr>
        <p:spPr>
          <a:xfrm>
            <a:off x="7543510" y="0"/>
            <a:ext cx="4648490" cy="6858000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  <p:sp>
        <p:nvSpPr>
          <p:cNvPr id="438" name="Google Shape;438;p58"/>
          <p:cNvSpPr txBox="1"/>
          <p:nvPr>
            <p:ph type="title"/>
          </p:nvPr>
        </p:nvSpPr>
        <p:spPr>
          <a:xfrm>
            <a:off x="885443" y="2360255"/>
            <a:ext cx="5776646" cy="117803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228600" spcFirstLastPara="1" rIns="228600" wrap="square" tIns="22860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3600"/>
              <a:buFont typeface="Calibri"/>
              <a:buNone/>
              <a:defRPr sz="3600">
                <a:solidFill>
                  <a:srgbClr val="FFFE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9" name="Google Shape;439;p58"/>
          <p:cNvSpPr txBox="1"/>
          <p:nvPr>
            <p:ph idx="1" type="body"/>
          </p:nvPr>
        </p:nvSpPr>
        <p:spPr>
          <a:xfrm>
            <a:off x="885443" y="3545012"/>
            <a:ext cx="5776646" cy="12741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None/>
              <a:defRPr sz="1800">
                <a:solidFill>
                  <a:srgbClr val="FFFEFF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4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2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000"/>
            </a:lvl9pPr>
          </a:lstStyle>
          <a:p/>
        </p:txBody>
      </p:sp>
      <p:sp>
        <p:nvSpPr>
          <p:cNvPr id="440" name="Google Shape;440;p58"/>
          <p:cNvSpPr txBox="1"/>
          <p:nvPr>
            <p:ph idx="10" type="dt"/>
          </p:nvPr>
        </p:nvSpPr>
        <p:spPr>
          <a:xfrm>
            <a:off x="804672" y="320040"/>
            <a:ext cx="36576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1" name="Google Shape;441;p58"/>
          <p:cNvSpPr txBox="1"/>
          <p:nvPr>
            <p:ph idx="11" type="ftr"/>
          </p:nvPr>
        </p:nvSpPr>
        <p:spPr>
          <a:xfrm>
            <a:off x="804672" y="6227064"/>
            <a:ext cx="5942203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2" name="Google Shape;442;p58"/>
          <p:cNvSpPr txBox="1"/>
          <p:nvPr>
            <p:ph idx="12" type="sldNum"/>
          </p:nvPr>
        </p:nvSpPr>
        <p:spPr>
          <a:xfrm>
            <a:off x="5828377" y="320040"/>
            <a:ext cx="9144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4" name="Google Shape;444;p5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45" name="Google Shape;445;p59"/>
            <p:cNvSpPr/>
            <p:nvPr/>
          </p:nvSpPr>
          <p:spPr>
            <a:xfrm>
              <a:off x="1306513" y="0"/>
              <a:ext cx="3862388" cy="6843713"/>
            </a:xfrm>
            <a:custGeom>
              <a:rect b="b" l="l" r="r" t="t"/>
              <a:pathLst>
                <a:path extrusionOk="0" h="1440" w="813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59"/>
            <p:cNvSpPr/>
            <p:nvPr/>
          </p:nvSpPr>
          <p:spPr>
            <a:xfrm>
              <a:off x="10626725" y="9525"/>
              <a:ext cx="1539875" cy="555625"/>
            </a:xfrm>
            <a:custGeom>
              <a:rect b="b" l="l" r="r" t="t"/>
              <a:pathLst>
                <a:path extrusionOk="0" h="117" w="324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59"/>
            <p:cNvSpPr/>
            <p:nvPr/>
          </p:nvSpPr>
          <p:spPr>
            <a:xfrm>
              <a:off x="10247313" y="5013325"/>
              <a:ext cx="1919288" cy="1830388"/>
            </a:xfrm>
            <a:custGeom>
              <a:rect b="b" l="l" r="r" t="t"/>
              <a:pathLst>
                <a:path extrusionOk="0" h="385" w="404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59"/>
            <p:cNvSpPr/>
            <p:nvPr/>
          </p:nvSpPr>
          <p:spPr>
            <a:xfrm>
              <a:off x="1120775" y="0"/>
              <a:ext cx="3676650" cy="6843713"/>
            </a:xfrm>
            <a:custGeom>
              <a:rect b="b" l="l" r="r" t="t"/>
              <a:pathLst>
                <a:path extrusionOk="0" h="1440" w="774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59"/>
            <p:cNvSpPr/>
            <p:nvPr/>
          </p:nvSpPr>
          <p:spPr>
            <a:xfrm>
              <a:off x="11202988" y="9525"/>
              <a:ext cx="963613" cy="366713"/>
            </a:xfrm>
            <a:custGeom>
              <a:rect b="b" l="l" r="r" t="t"/>
              <a:pathLst>
                <a:path extrusionOk="0" h="77" w="203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59"/>
            <p:cNvSpPr/>
            <p:nvPr/>
          </p:nvSpPr>
          <p:spPr>
            <a:xfrm>
              <a:off x="10494963" y="5275263"/>
              <a:ext cx="1666875" cy="1577975"/>
            </a:xfrm>
            <a:custGeom>
              <a:rect b="b" l="l" r="r" t="t"/>
              <a:pathLst>
                <a:path extrusionOk="0" h="332" w="351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59"/>
            <p:cNvSpPr/>
            <p:nvPr/>
          </p:nvSpPr>
          <p:spPr>
            <a:xfrm>
              <a:off x="1001713" y="0"/>
              <a:ext cx="3621088" cy="6843713"/>
            </a:xfrm>
            <a:custGeom>
              <a:rect b="b" l="l" r="r" t="t"/>
              <a:pathLst>
                <a:path extrusionOk="0" h="1440" w="762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59"/>
            <p:cNvSpPr/>
            <p:nvPr/>
          </p:nvSpPr>
          <p:spPr>
            <a:xfrm>
              <a:off x="11501438" y="9525"/>
              <a:ext cx="665163" cy="257175"/>
            </a:xfrm>
            <a:custGeom>
              <a:rect b="b" l="l" r="r" t="t"/>
              <a:pathLst>
                <a:path extrusionOk="0" h="54" w="140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59"/>
            <p:cNvSpPr/>
            <p:nvPr/>
          </p:nvSpPr>
          <p:spPr>
            <a:xfrm>
              <a:off x="10641013" y="5408613"/>
              <a:ext cx="1525588" cy="1435100"/>
            </a:xfrm>
            <a:custGeom>
              <a:rect b="b" l="l" r="r" t="t"/>
              <a:pathLst>
                <a:path extrusionOk="0" h="302" w="321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59"/>
            <p:cNvSpPr/>
            <p:nvPr/>
          </p:nvSpPr>
          <p:spPr>
            <a:xfrm>
              <a:off x="1001713" y="0"/>
              <a:ext cx="3244850" cy="6843713"/>
            </a:xfrm>
            <a:custGeom>
              <a:rect b="b" l="l" r="r" t="t"/>
              <a:pathLst>
                <a:path extrusionOk="0" h="1440" w="683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59"/>
            <p:cNvSpPr/>
            <p:nvPr/>
          </p:nvSpPr>
          <p:spPr>
            <a:xfrm>
              <a:off x="10802938" y="5518150"/>
              <a:ext cx="1363663" cy="1325563"/>
            </a:xfrm>
            <a:custGeom>
              <a:rect b="b" l="l" r="r" t="t"/>
              <a:pathLst>
                <a:path extrusionOk="0" h="279" w="287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59"/>
            <p:cNvSpPr/>
            <p:nvPr/>
          </p:nvSpPr>
          <p:spPr>
            <a:xfrm>
              <a:off x="889000" y="0"/>
              <a:ext cx="3230563" cy="6843713"/>
            </a:xfrm>
            <a:custGeom>
              <a:rect b="b" l="l" r="r" t="t"/>
              <a:pathLst>
                <a:path extrusionOk="0" h="1440" w="68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59"/>
            <p:cNvSpPr/>
            <p:nvPr/>
          </p:nvSpPr>
          <p:spPr>
            <a:xfrm>
              <a:off x="10979150" y="5694363"/>
              <a:ext cx="1187450" cy="1149350"/>
            </a:xfrm>
            <a:custGeom>
              <a:rect b="b" l="l" r="r" t="t"/>
              <a:pathLst>
                <a:path extrusionOk="0" h="242" w="250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59"/>
            <p:cNvSpPr/>
            <p:nvPr/>
          </p:nvSpPr>
          <p:spPr>
            <a:xfrm>
              <a:off x="484188" y="0"/>
              <a:ext cx="3421063" cy="6843713"/>
            </a:xfrm>
            <a:custGeom>
              <a:rect b="b" l="l" r="r" t="t"/>
              <a:pathLst>
                <a:path extrusionOk="0" h="1440" w="72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59"/>
            <p:cNvSpPr/>
            <p:nvPr/>
          </p:nvSpPr>
          <p:spPr>
            <a:xfrm>
              <a:off x="11287125" y="6049963"/>
              <a:ext cx="879475" cy="793750"/>
            </a:xfrm>
            <a:custGeom>
              <a:rect b="b" l="l" r="r" t="t"/>
              <a:pathLst>
                <a:path extrusionOk="0" h="167" w="185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59"/>
            <p:cNvSpPr/>
            <p:nvPr/>
          </p:nvSpPr>
          <p:spPr>
            <a:xfrm>
              <a:off x="598488" y="0"/>
              <a:ext cx="2717800" cy="6843713"/>
            </a:xfrm>
            <a:custGeom>
              <a:rect b="b" l="l" r="r" t="t"/>
              <a:pathLst>
                <a:path extrusionOk="0" h="1440" w="572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59"/>
            <p:cNvSpPr/>
            <p:nvPr/>
          </p:nvSpPr>
          <p:spPr>
            <a:xfrm>
              <a:off x="261938" y="0"/>
              <a:ext cx="2944813" cy="6843713"/>
            </a:xfrm>
            <a:custGeom>
              <a:rect b="b" l="l" r="r" t="t"/>
              <a:pathLst>
                <a:path extrusionOk="0" h="1440" w="62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lg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59"/>
            <p:cNvSpPr/>
            <p:nvPr/>
          </p:nvSpPr>
          <p:spPr>
            <a:xfrm>
              <a:off x="-417513" y="0"/>
              <a:ext cx="2403475" cy="6843713"/>
            </a:xfrm>
            <a:custGeom>
              <a:rect b="b" l="l" r="r" t="t"/>
              <a:pathLst>
                <a:path extrusionOk="0" h="1440" w="506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59"/>
            <p:cNvSpPr/>
            <p:nvPr/>
          </p:nvSpPr>
          <p:spPr>
            <a:xfrm>
              <a:off x="14288" y="9525"/>
              <a:ext cx="1771650" cy="3198813"/>
            </a:xfrm>
            <a:custGeom>
              <a:rect b="b" l="l" r="r" t="t"/>
              <a:pathLst>
                <a:path extrusionOk="0" h="673" w="3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59"/>
            <p:cNvSpPr/>
            <p:nvPr/>
          </p:nvSpPr>
          <p:spPr>
            <a:xfrm>
              <a:off x="4763" y="6016625"/>
              <a:ext cx="214313" cy="827088"/>
            </a:xfrm>
            <a:custGeom>
              <a:rect b="b" l="l" r="r" t="t"/>
              <a:pathLst>
                <a:path extrusionOk="0" h="174" w="45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59"/>
            <p:cNvSpPr/>
            <p:nvPr/>
          </p:nvSpPr>
          <p:spPr>
            <a:xfrm>
              <a:off x="14288" y="0"/>
              <a:ext cx="1562100" cy="2228850"/>
            </a:xfrm>
            <a:custGeom>
              <a:rect b="b" l="l" r="r" t="t"/>
              <a:pathLst>
                <a:path extrusionOk="0" h="469" w="32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6" name="Google Shape;466;p59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467" name="Google Shape;467;p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59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5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0" name="Google Shape;470;p59"/>
          <p:cNvSpPr txBox="1"/>
          <p:nvPr>
            <p:ph type="title"/>
          </p:nvPr>
        </p:nvSpPr>
        <p:spPr>
          <a:xfrm>
            <a:off x="888632" y="2349925"/>
            <a:ext cx="3501196" cy="2456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600" lIns="228600" spcFirstLastPara="1" rIns="228600" wrap="square" tIns="22860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000"/>
              <a:buFont typeface="Calibri"/>
              <a:buNone/>
              <a:defRPr>
                <a:solidFill>
                  <a:srgbClr val="FFFE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1" name="Google Shape;471;p59"/>
          <p:cNvSpPr txBox="1"/>
          <p:nvPr>
            <p:ph idx="1" type="body"/>
          </p:nvPr>
        </p:nvSpPr>
        <p:spPr>
          <a:xfrm rot="5400000">
            <a:off x="5618955" y="285747"/>
            <a:ext cx="5257090" cy="62750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433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Char char="▪"/>
              <a:defRPr/>
            </a:lvl1pPr>
            <a:lvl2pPr indent="-35433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2pPr>
            <a:lvl3pPr indent="-35433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3pPr>
            <a:lvl4pPr indent="-35433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4pPr>
            <a:lvl5pPr indent="-35432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5pPr>
            <a:lvl6pPr indent="-35432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6pPr>
            <a:lvl7pPr indent="-35432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7pPr>
            <a:lvl8pPr indent="-35432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8pPr>
            <a:lvl9pPr indent="-35432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9pPr>
          </a:lstStyle>
          <a:p/>
        </p:txBody>
      </p:sp>
      <p:sp>
        <p:nvSpPr>
          <p:cNvPr id="472" name="Google Shape;472;p59"/>
          <p:cNvSpPr txBox="1"/>
          <p:nvPr>
            <p:ph idx="10" type="dt"/>
          </p:nvPr>
        </p:nvSpPr>
        <p:spPr>
          <a:xfrm>
            <a:off x="804672" y="320040"/>
            <a:ext cx="36576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3" name="Google Shape;473;p59"/>
          <p:cNvSpPr txBox="1"/>
          <p:nvPr>
            <p:ph idx="11" type="ftr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4" name="Google Shape;474;p59"/>
          <p:cNvSpPr txBox="1"/>
          <p:nvPr>
            <p:ph idx="12" type="sldNum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6" name="Google Shape;476;p60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477" name="Google Shape;477;p60"/>
            <p:cNvSpPr/>
            <p:nvPr/>
          </p:nvSpPr>
          <p:spPr>
            <a:xfrm>
              <a:off x="1306513" y="0"/>
              <a:ext cx="3862388" cy="6843713"/>
            </a:xfrm>
            <a:custGeom>
              <a:rect b="b" l="l" r="r" t="t"/>
              <a:pathLst>
                <a:path extrusionOk="0" h="1440" w="813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60"/>
            <p:cNvSpPr/>
            <p:nvPr/>
          </p:nvSpPr>
          <p:spPr>
            <a:xfrm>
              <a:off x="10626725" y="9525"/>
              <a:ext cx="1539875" cy="555625"/>
            </a:xfrm>
            <a:custGeom>
              <a:rect b="b" l="l" r="r" t="t"/>
              <a:pathLst>
                <a:path extrusionOk="0" h="117" w="324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60"/>
            <p:cNvSpPr/>
            <p:nvPr/>
          </p:nvSpPr>
          <p:spPr>
            <a:xfrm>
              <a:off x="10247313" y="5013325"/>
              <a:ext cx="1919288" cy="1830388"/>
            </a:xfrm>
            <a:custGeom>
              <a:rect b="b" l="l" r="r" t="t"/>
              <a:pathLst>
                <a:path extrusionOk="0" h="385" w="404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60"/>
            <p:cNvSpPr/>
            <p:nvPr/>
          </p:nvSpPr>
          <p:spPr>
            <a:xfrm>
              <a:off x="1120775" y="0"/>
              <a:ext cx="3676650" cy="6843713"/>
            </a:xfrm>
            <a:custGeom>
              <a:rect b="b" l="l" r="r" t="t"/>
              <a:pathLst>
                <a:path extrusionOk="0" h="1440" w="774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60"/>
            <p:cNvSpPr/>
            <p:nvPr/>
          </p:nvSpPr>
          <p:spPr>
            <a:xfrm>
              <a:off x="11202988" y="9525"/>
              <a:ext cx="963613" cy="366713"/>
            </a:xfrm>
            <a:custGeom>
              <a:rect b="b" l="l" r="r" t="t"/>
              <a:pathLst>
                <a:path extrusionOk="0" h="77" w="203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60"/>
            <p:cNvSpPr/>
            <p:nvPr/>
          </p:nvSpPr>
          <p:spPr>
            <a:xfrm>
              <a:off x="10494963" y="5275263"/>
              <a:ext cx="1666875" cy="1577975"/>
            </a:xfrm>
            <a:custGeom>
              <a:rect b="b" l="l" r="r" t="t"/>
              <a:pathLst>
                <a:path extrusionOk="0" h="332" w="351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60"/>
            <p:cNvSpPr/>
            <p:nvPr/>
          </p:nvSpPr>
          <p:spPr>
            <a:xfrm>
              <a:off x="1001713" y="0"/>
              <a:ext cx="3621088" cy="6843713"/>
            </a:xfrm>
            <a:custGeom>
              <a:rect b="b" l="l" r="r" t="t"/>
              <a:pathLst>
                <a:path extrusionOk="0" h="1440" w="762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60"/>
            <p:cNvSpPr/>
            <p:nvPr/>
          </p:nvSpPr>
          <p:spPr>
            <a:xfrm>
              <a:off x="11501438" y="9525"/>
              <a:ext cx="665163" cy="257175"/>
            </a:xfrm>
            <a:custGeom>
              <a:rect b="b" l="l" r="r" t="t"/>
              <a:pathLst>
                <a:path extrusionOk="0" h="54" w="140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60"/>
            <p:cNvSpPr/>
            <p:nvPr/>
          </p:nvSpPr>
          <p:spPr>
            <a:xfrm>
              <a:off x="10641013" y="5408613"/>
              <a:ext cx="1525588" cy="1435100"/>
            </a:xfrm>
            <a:custGeom>
              <a:rect b="b" l="l" r="r" t="t"/>
              <a:pathLst>
                <a:path extrusionOk="0" h="302" w="321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60"/>
            <p:cNvSpPr/>
            <p:nvPr/>
          </p:nvSpPr>
          <p:spPr>
            <a:xfrm>
              <a:off x="1001713" y="0"/>
              <a:ext cx="3244850" cy="6843713"/>
            </a:xfrm>
            <a:custGeom>
              <a:rect b="b" l="l" r="r" t="t"/>
              <a:pathLst>
                <a:path extrusionOk="0" h="1440" w="683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60"/>
            <p:cNvSpPr/>
            <p:nvPr/>
          </p:nvSpPr>
          <p:spPr>
            <a:xfrm>
              <a:off x="10802938" y="5518150"/>
              <a:ext cx="1363663" cy="1325563"/>
            </a:xfrm>
            <a:custGeom>
              <a:rect b="b" l="l" r="r" t="t"/>
              <a:pathLst>
                <a:path extrusionOk="0" h="279" w="287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60"/>
            <p:cNvSpPr/>
            <p:nvPr/>
          </p:nvSpPr>
          <p:spPr>
            <a:xfrm>
              <a:off x="889000" y="0"/>
              <a:ext cx="3230563" cy="6843713"/>
            </a:xfrm>
            <a:custGeom>
              <a:rect b="b" l="l" r="r" t="t"/>
              <a:pathLst>
                <a:path extrusionOk="0" h="1440" w="68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60"/>
            <p:cNvSpPr/>
            <p:nvPr/>
          </p:nvSpPr>
          <p:spPr>
            <a:xfrm>
              <a:off x="10979150" y="5694363"/>
              <a:ext cx="1187450" cy="1149350"/>
            </a:xfrm>
            <a:custGeom>
              <a:rect b="b" l="l" r="r" t="t"/>
              <a:pathLst>
                <a:path extrusionOk="0" h="242" w="250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60"/>
            <p:cNvSpPr/>
            <p:nvPr/>
          </p:nvSpPr>
          <p:spPr>
            <a:xfrm>
              <a:off x="484188" y="0"/>
              <a:ext cx="3421063" cy="6843713"/>
            </a:xfrm>
            <a:custGeom>
              <a:rect b="b" l="l" r="r" t="t"/>
              <a:pathLst>
                <a:path extrusionOk="0" h="1440" w="72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60"/>
            <p:cNvSpPr/>
            <p:nvPr/>
          </p:nvSpPr>
          <p:spPr>
            <a:xfrm>
              <a:off x="11287125" y="6049963"/>
              <a:ext cx="879475" cy="793750"/>
            </a:xfrm>
            <a:custGeom>
              <a:rect b="b" l="l" r="r" t="t"/>
              <a:pathLst>
                <a:path extrusionOk="0" h="167" w="185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60"/>
            <p:cNvSpPr/>
            <p:nvPr/>
          </p:nvSpPr>
          <p:spPr>
            <a:xfrm>
              <a:off x="598488" y="0"/>
              <a:ext cx="2717800" cy="6843713"/>
            </a:xfrm>
            <a:custGeom>
              <a:rect b="b" l="l" r="r" t="t"/>
              <a:pathLst>
                <a:path extrusionOk="0" h="1440" w="572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60"/>
            <p:cNvSpPr/>
            <p:nvPr/>
          </p:nvSpPr>
          <p:spPr>
            <a:xfrm>
              <a:off x="261938" y="0"/>
              <a:ext cx="2944813" cy="6843713"/>
            </a:xfrm>
            <a:custGeom>
              <a:rect b="b" l="l" r="r" t="t"/>
              <a:pathLst>
                <a:path extrusionOk="0" h="1440" w="62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lg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60"/>
            <p:cNvSpPr/>
            <p:nvPr/>
          </p:nvSpPr>
          <p:spPr>
            <a:xfrm>
              <a:off x="-417513" y="0"/>
              <a:ext cx="2403475" cy="6843713"/>
            </a:xfrm>
            <a:custGeom>
              <a:rect b="b" l="l" r="r" t="t"/>
              <a:pathLst>
                <a:path extrusionOk="0" h="1440" w="506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60"/>
            <p:cNvSpPr/>
            <p:nvPr/>
          </p:nvSpPr>
          <p:spPr>
            <a:xfrm>
              <a:off x="14288" y="9525"/>
              <a:ext cx="1771650" cy="3198813"/>
            </a:xfrm>
            <a:custGeom>
              <a:rect b="b" l="l" r="r" t="t"/>
              <a:pathLst>
                <a:path extrusionOk="0" h="673" w="3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60"/>
            <p:cNvSpPr/>
            <p:nvPr/>
          </p:nvSpPr>
          <p:spPr>
            <a:xfrm>
              <a:off x="4763" y="6016625"/>
              <a:ext cx="214313" cy="827088"/>
            </a:xfrm>
            <a:custGeom>
              <a:rect b="b" l="l" r="r" t="t"/>
              <a:pathLst>
                <a:path extrusionOk="0" h="174" w="45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60"/>
            <p:cNvSpPr/>
            <p:nvPr/>
          </p:nvSpPr>
          <p:spPr>
            <a:xfrm>
              <a:off x="14288" y="0"/>
              <a:ext cx="1562100" cy="2228850"/>
            </a:xfrm>
            <a:custGeom>
              <a:rect b="b" l="l" r="r" t="t"/>
              <a:pathLst>
                <a:path extrusionOk="0" h="469" w="32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8" name="Google Shape;498;p60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499" name="Google Shape;499;p60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60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60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2" name="Google Shape;502;p60"/>
          <p:cNvSpPr txBox="1"/>
          <p:nvPr>
            <p:ph type="title"/>
          </p:nvPr>
        </p:nvSpPr>
        <p:spPr>
          <a:xfrm rot="5400000">
            <a:off x="8329814" y="1827549"/>
            <a:ext cx="2456442" cy="3501195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600" lIns="228600" spcFirstLastPara="1" rIns="228600" wrap="square" tIns="2286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000"/>
              <a:buFont typeface="Calibri"/>
              <a:buNone/>
              <a:defRPr>
                <a:solidFill>
                  <a:srgbClr val="FFFE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3" name="Google Shape;503;p60"/>
          <p:cNvSpPr txBox="1"/>
          <p:nvPr>
            <p:ph idx="1" type="body"/>
          </p:nvPr>
        </p:nvSpPr>
        <p:spPr>
          <a:xfrm rot="5400000">
            <a:off x="1308407" y="292785"/>
            <a:ext cx="5257303" cy="6268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433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Char char="▪"/>
              <a:defRPr/>
            </a:lvl1pPr>
            <a:lvl2pPr indent="-35433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2pPr>
            <a:lvl3pPr indent="-35433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3pPr>
            <a:lvl4pPr indent="-35433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4pPr>
            <a:lvl5pPr indent="-35432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5pPr>
            <a:lvl6pPr indent="-35432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6pPr>
            <a:lvl7pPr indent="-35432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7pPr>
            <a:lvl8pPr indent="-35432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8pPr>
            <a:lvl9pPr indent="-35432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9pPr>
          </a:lstStyle>
          <a:p/>
        </p:txBody>
      </p:sp>
      <p:sp>
        <p:nvSpPr>
          <p:cNvPr id="504" name="Google Shape;504;p60"/>
          <p:cNvSpPr txBox="1"/>
          <p:nvPr>
            <p:ph idx="10" type="dt"/>
          </p:nvPr>
        </p:nvSpPr>
        <p:spPr>
          <a:xfrm>
            <a:off x="804672" y="320040"/>
            <a:ext cx="36576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5" name="Google Shape;505;p60"/>
          <p:cNvSpPr txBox="1"/>
          <p:nvPr>
            <p:ph idx="11" type="ftr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6" name="Google Shape;506;p60"/>
          <p:cNvSpPr txBox="1"/>
          <p:nvPr>
            <p:ph idx="12" type="sldNum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8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8"/>
          <p:cNvSpPr txBox="1"/>
          <p:nvPr>
            <p:ph idx="1" type="body"/>
          </p:nvPr>
        </p:nvSpPr>
        <p:spPr>
          <a:xfrm>
            <a:off x="3867912" y="1023586"/>
            <a:ext cx="3474720" cy="807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38" name="Google Shape;38;p28"/>
          <p:cNvSpPr txBox="1"/>
          <p:nvPr>
            <p:ph idx="2" type="body"/>
          </p:nvPr>
        </p:nvSpPr>
        <p:spPr>
          <a:xfrm>
            <a:off x="3867912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39" name="Google Shape;39;p28"/>
          <p:cNvSpPr txBox="1"/>
          <p:nvPr>
            <p:ph idx="3" type="body"/>
          </p:nvPr>
        </p:nvSpPr>
        <p:spPr>
          <a:xfrm>
            <a:off x="7818463" y="1023586"/>
            <a:ext cx="3474720" cy="8131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0" name="Google Shape;40;p28"/>
          <p:cNvSpPr txBox="1"/>
          <p:nvPr>
            <p:ph idx="4" type="body"/>
          </p:nvPr>
        </p:nvSpPr>
        <p:spPr>
          <a:xfrm>
            <a:off x="7818463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41" name="Google Shape;41;p28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8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8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3"/>
          <p:cNvSpPr txBox="1"/>
          <p:nvPr>
            <p:ph type="title"/>
          </p:nvPr>
        </p:nvSpPr>
        <p:spPr>
          <a:xfrm>
            <a:off x="3867912" y="1298448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5900"/>
              <a:buFont typeface="Corbel"/>
              <a:buNone/>
              <a:defRPr b="0" sz="59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3"/>
          <p:cNvSpPr txBox="1"/>
          <p:nvPr>
            <p:ph idx="1" type="body"/>
          </p:nvPr>
        </p:nvSpPr>
        <p:spPr>
          <a:xfrm>
            <a:off x="3886200" y="4672584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7" name="Google Shape;47;p33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3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3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4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4"/>
          <p:cNvSpPr txBox="1"/>
          <p:nvPr>
            <p:ph idx="1" type="body"/>
          </p:nvPr>
        </p:nvSpPr>
        <p:spPr>
          <a:xfrm>
            <a:off x="3867912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53" name="Google Shape;53;p34"/>
          <p:cNvSpPr txBox="1"/>
          <p:nvPr>
            <p:ph idx="2" type="body"/>
          </p:nvPr>
        </p:nvSpPr>
        <p:spPr>
          <a:xfrm>
            <a:off x="7818120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54" name="Google Shape;54;p34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4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4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5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5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5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5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6"/>
          <p:cNvSpPr txBox="1"/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  <a:defRPr b="0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6"/>
          <p:cNvSpPr txBox="1"/>
          <p:nvPr>
            <p:ph idx="1" type="body"/>
          </p:nvPr>
        </p:nvSpPr>
        <p:spPr>
          <a:xfrm>
            <a:off x="3867912" y="868680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65" name="Google Shape;65;p36"/>
          <p:cNvSpPr txBox="1"/>
          <p:nvPr>
            <p:ph idx="2" type="body"/>
          </p:nvPr>
        </p:nvSpPr>
        <p:spPr>
          <a:xfrm>
            <a:off x="256032" y="3494176"/>
            <a:ext cx="2834640" cy="23219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66" name="Google Shape;66;p36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6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6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7"/>
          <p:cNvSpPr txBox="1"/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  <a:defRPr b="0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7"/>
          <p:cNvSpPr/>
          <p:nvPr>
            <p:ph idx="2" type="pic"/>
          </p:nvPr>
        </p:nvSpPr>
        <p:spPr>
          <a:xfrm>
            <a:off x="3570644" y="767419"/>
            <a:ext cx="8115230" cy="533095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72" name="Google Shape;72;p37"/>
          <p:cNvSpPr txBox="1"/>
          <p:nvPr>
            <p:ph idx="1" type="body"/>
          </p:nvPr>
        </p:nvSpPr>
        <p:spPr>
          <a:xfrm>
            <a:off x="256032" y="3493008"/>
            <a:ext cx="2834640" cy="2322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3" name="Google Shape;73;p37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7"/>
          <p:cNvSpPr txBox="1"/>
          <p:nvPr>
            <p:ph idx="11" type="ftr"/>
          </p:nvPr>
        </p:nvSpPr>
        <p:spPr>
          <a:xfrm>
            <a:off x="3499101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7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theme" Target="../theme/theme5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2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  <a:defRPr b="0" i="0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22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2"/>
          <p:cNvSpPr txBox="1"/>
          <p:nvPr>
            <p:ph idx="1" type="body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4" name="Google Shape;14;p22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5" name="Google Shape;15;p22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6" name="Google Shape;16;p22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5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5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  <a:defRPr b="0" i="0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1" name="Google Shape;91;p25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5"/>
          <p:cNvSpPr txBox="1"/>
          <p:nvPr>
            <p:ph idx="1" type="body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93" name="Google Shape;93;p25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94" name="Google Shape;94;p25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95" name="Google Shape;95;p25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2" name="Google Shape;102;p2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Google Shape;104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1"/>
          <p:cNvSpPr txBox="1"/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600" lIns="228600" spcFirstLastPara="1" rIns="228600" wrap="square" tIns="228600">
            <a:normAutofit/>
          </a:bodyPr>
          <a:lstStyle>
            <a:lvl1pPr lv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0" name="Google Shape;180;p31"/>
          <p:cNvSpPr txBox="1"/>
          <p:nvPr>
            <p:ph idx="1" type="body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433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4036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26389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4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12419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1242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1242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1242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1242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1242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81" name="Google Shape;181;p31"/>
          <p:cNvSpPr txBox="1"/>
          <p:nvPr>
            <p:ph idx="10" type="dt"/>
          </p:nvPr>
        </p:nvSpPr>
        <p:spPr>
          <a:xfrm>
            <a:off x="804672" y="320040"/>
            <a:ext cx="36576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82" name="Google Shape;182;p31"/>
          <p:cNvSpPr txBox="1"/>
          <p:nvPr>
            <p:ph idx="11" type="ftr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83" name="Google Shape;183;p31"/>
          <p:cNvSpPr txBox="1"/>
          <p:nvPr>
            <p:ph idx="12" type="sldNum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vmlDrawing" Target="../drawings/vmlDrawing2.vml"/><Relationship Id="rId4" Type="http://schemas.openxmlformats.org/officeDocument/2006/relationships/oleObject" Target="../embeddings/oleObject2.bin"/><Relationship Id="rId5" Type="http://schemas.openxmlformats.org/officeDocument/2006/relationships/oleObject" Target="../embeddings/oleObject2.bin"/><Relationship Id="rId6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vmlDrawing" Target="../drawings/vmlDrawing3.vml"/><Relationship Id="rId4" Type="http://schemas.openxmlformats.org/officeDocument/2006/relationships/oleObject" Target="../embeddings/oleObject3.bin"/><Relationship Id="rId5" Type="http://schemas.openxmlformats.org/officeDocument/2006/relationships/oleObject" Target="../embeddings/oleObject3.bin"/><Relationship Id="rId6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case.edu/socialwork/traumacenter/resources" TargetMode="External"/><Relationship Id="rId4" Type="http://schemas.openxmlformats.org/officeDocument/2006/relationships/hyperlink" Target="https://www.strangulationtraininginstitute.com/" TargetMode="External"/><Relationship Id="rId5" Type="http://schemas.openxmlformats.org/officeDocument/2006/relationships/hyperlink" Target="https://www.sccadvasa.org/domestic-violence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sctelehealth.org/services/pregnancy-wellness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2.png"/><Relationship Id="rId5" Type="http://schemas.openxmlformats.org/officeDocument/2006/relationships/image" Target="../media/image14.png"/><Relationship Id="rId6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vmlDrawing" Target="../drawings/vmlDrawing1.vml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oleObject1.bin"/><Relationship Id="rId6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13" name="Google Shape;513;p1"/>
          <p:cNvSpPr/>
          <p:nvPr/>
        </p:nvSpPr>
        <p:spPr>
          <a:xfrm>
            <a:off x="0" y="761999"/>
            <a:ext cx="7552943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p1"/>
          <p:cNvSpPr txBox="1"/>
          <p:nvPr/>
        </p:nvSpPr>
        <p:spPr>
          <a:xfrm>
            <a:off x="555600" y="1146048"/>
            <a:ext cx="6441741" cy="32552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DV and Non-Lethal Strangulation</a:t>
            </a:r>
            <a:endParaRPr/>
          </a:p>
        </p:txBody>
      </p:sp>
      <p:sp>
        <p:nvSpPr>
          <p:cNvPr id="515" name="Google Shape;515;p1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1"/>
          <p:cNvSpPr txBox="1"/>
          <p:nvPr/>
        </p:nvSpPr>
        <p:spPr>
          <a:xfrm>
            <a:off x="555600" y="4773519"/>
            <a:ext cx="6604000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Shannon Scott, BSN, RN, CEN, SANE-P, FN-CSp</a:t>
            </a:r>
            <a:endParaRPr sz="1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Forensic Nurse Examiner Program Coordinator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And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Cheryl Neuner, BSN, MBA, RNC-NIC, NPD-BC, NE-BC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Regional Systems Developer-Perinatal Outreach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McLeod Regional Medical Center Florence - McLeod Health" id="517" name="Google Shape;51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37923" y="3342132"/>
            <a:ext cx="3257550" cy="1400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ee the source image" id="518" name="Google Shape;51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40390" y="1677895"/>
            <a:ext cx="3652616" cy="10957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6" name="Google Shape;616;p10"/>
          <p:cNvGraphicFramePr/>
          <p:nvPr/>
        </p:nvGraphicFramePr>
        <p:xfrm>
          <a:off x="3484661" y="-36354"/>
          <a:ext cx="5222678" cy="6930707"/>
        </p:xfrm>
        <a:graphic>
          <a:graphicData uri="http://schemas.openxmlformats.org/presentationml/2006/ole">
            <mc:AlternateContent>
              <mc:Choice Requires="v">
                <p:oleObj r:id="rId4" imgH="6930707" imgW="5222678" progId="AcroExch.Document.DC" spid="_x0000_s1">
                  <p:embed/>
                </p:oleObj>
              </mc:Choice>
              <mc:Fallback>
                <p:oleObj r:id="rId5" imgH="6930707" imgW="5222678" progId="AcroExch.Document.DC">
                  <p:embed/>
                  <p:pic>
                    <p:nvPicPr>
                      <p:cNvPr id="616" name="Google Shape;616;p10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3484661" y="-36354"/>
                        <a:ext cx="5222678" cy="69307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2" name="Google Shape;622;p11"/>
          <p:cNvGrpSpPr/>
          <p:nvPr/>
        </p:nvGrpSpPr>
        <p:grpSpPr>
          <a:xfrm>
            <a:off x="-4973871" y="-217744"/>
            <a:ext cx="16722344" cy="7293488"/>
            <a:chOff x="-6126981" y="-937410"/>
            <a:chExt cx="16722344" cy="7293488"/>
          </a:xfrm>
        </p:grpSpPr>
        <p:sp>
          <p:nvSpPr>
            <p:cNvPr id="623" name="Google Shape;623;p11"/>
            <p:cNvSpPr/>
            <p:nvPr/>
          </p:nvSpPr>
          <p:spPr>
            <a:xfrm>
              <a:off x="-6126981" y="-937410"/>
              <a:ext cx="7293488" cy="7293488"/>
            </a:xfrm>
            <a:prstGeom prst="blockArc">
              <a:avLst>
                <a:gd fmla="val 18900000" name="adj1"/>
                <a:gd fmla="val 2700000" name="adj2"/>
                <a:gd fmla="val 296" name="adj3"/>
              </a:avLst>
            </a:prstGeom>
            <a:noFill/>
            <a:ln cap="flat" cmpd="sng" w="10775">
              <a:solidFill>
                <a:srgbClr val="26749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11"/>
            <p:cNvSpPr/>
            <p:nvPr/>
          </p:nvSpPr>
          <p:spPr>
            <a:xfrm>
              <a:off x="610504" y="416587"/>
              <a:ext cx="9984859" cy="833607"/>
            </a:xfrm>
            <a:prstGeom prst="rect">
              <a:avLst/>
            </a:prstGeom>
            <a:solidFill>
              <a:srgbClr val="3194BA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11"/>
            <p:cNvSpPr txBox="1"/>
            <p:nvPr/>
          </p:nvSpPr>
          <p:spPr>
            <a:xfrm>
              <a:off x="610504" y="416587"/>
              <a:ext cx="9984859" cy="8336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0" lIns="661675" spcFirstLastPara="1" rIns="63500" wrap="square" tIns="635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orbel"/>
                <a:buNone/>
              </a:pPr>
              <a:r>
                <a:rPr lang="en-US" sz="25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Do you feel SAFE? Should I be concerned for your SAFETY?</a:t>
              </a:r>
              <a:endParaRPr/>
            </a:p>
          </p:txBody>
        </p:sp>
        <p:sp>
          <p:nvSpPr>
            <p:cNvPr id="626" name="Google Shape;626;p11"/>
            <p:cNvSpPr/>
            <p:nvPr/>
          </p:nvSpPr>
          <p:spPr>
            <a:xfrm>
              <a:off x="89500" y="312386"/>
              <a:ext cx="1042009" cy="1042009"/>
            </a:xfrm>
            <a:prstGeom prst="ellipse">
              <a:avLst/>
            </a:prstGeom>
            <a:solidFill>
              <a:schemeClr val="lt1"/>
            </a:solidFill>
            <a:ln cap="flat" cmpd="sng" w="10775">
              <a:solidFill>
                <a:srgbClr val="3194B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11"/>
            <p:cNvSpPr/>
            <p:nvPr/>
          </p:nvSpPr>
          <p:spPr>
            <a:xfrm>
              <a:off x="1088431" y="1667215"/>
              <a:ext cx="9506932" cy="833607"/>
            </a:xfrm>
            <a:prstGeom prst="rect">
              <a:avLst/>
            </a:prstGeom>
            <a:solidFill>
              <a:srgbClr val="3194BA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11"/>
            <p:cNvSpPr txBox="1"/>
            <p:nvPr/>
          </p:nvSpPr>
          <p:spPr>
            <a:xfrm>
              <a:off x="1088431" y="1667215"/>
              <a:ext cx="9506932" cy="8336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0" lIns="661675" spcFirstLastPara="1" rIns="63500" wrap="square" tIns="635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orbel"/>
                <a:buNone/>
              </a:pPr>
              <a:r>
                <a:rPr lang="en-US" sz="25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Have you felt AFRAID? Has your partner ever ABUSED you?</a:t>
              </a:r>
              <a:endParaRPr/>
            </a:p>
          </p:txBody>
        </p:sp>
        <p:sp>
          <p:nvSpPr>
            <p:cNvPr id="629" name="Google Shape;629;p11"/>
            <p:cNvSpPr/>
            <p:nvPr/>
          </p:nvSpPr>
          <p:spPr>
            <a:xfrm>
              <a:off x="567426" y="1563014"/>
              <a:ext cx="1042009" cy="1042009"/>
            </a:xfrm>
            <a:prstGeom prst="ellipse">
              <a:avLst/>
            </a:prstGeom>
            <a:solidFill>
              <a:schemeClr val="lt1"/>
            </a:solidFill>
            <a:ln cap="flat" cmpd="sng" w="10775">
              <a:solidFill>
                <a:srgbClr val="3194B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11"/>
            <p:cNvSpPr/>
            <p:nvPr/>
          </p:nvSpPr>
          <p:spPr>
            <a:xfrm>
              <a:off x="1088431" y="2917843"/>
              <a:ext cx="9506932" cy="833607"/>
            </a:xfrm>
            <a:prstGeom prst="rect">
              <a:avLst/>
            </a:prstGeom>
            <a:solidFill>
              <a:srgbClr val="3194BA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11"/>
            <p:cNvSpPr txBox="1"/>
            <p:nvPr/>
          </p:nvSpPr>
          <p:spPr>
            <a:xfrm>
              <a:off x="1088431" y="2917843"/>
              <a:ext cx="9506932" cy="8336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0" lIns="661675" spcFirstLastPara="1" rIns="63500" wrap="square" tIns="635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orbel"/>
                <a:buNone/>
              </a:pPr>
              <a:r>
                <a:rPr lang="en-US" sz="25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Do your FRIENDS and/or FAMILY know you have been hurt?</a:t>
              </a:r>
              <a:endParaRPr/>
            </a:p>
          </p:txBody>
        </p:sp>
        <p:sp>
          <p:nvSpPr>
            <p:cNvPr id="632" name="Google Shape;632;p11"/>
            <p:cNvSpPr/>
            <p:nvPr/>
          </p:nvSpPr>
          <p:spPr>
            <a:xfrm>
              <a:off x="567426" y="2813642"/>
              <a:ext cx="1042009" cy="1042009"/>
            </a:xfrm>
            <a:prstGeom prst="ellipse">
              <a:avLst/>
            </a:prstGeom>
            <a:solidFill>
              <a:schemeClr val="lt1"/>
            </a:solidFill>
            <a:ln cap="flat" cmpd="sng" w="10775">
              <a:solidFill>
                <a:srgbClr val="3194B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11"/>
            <p:cNvSpPr/>
            <p:nvPr/>
          </p:nvSpPr>
          <p:spPr>
            <a:xfrm>
              <a:off x="610504" y="4168472"/>
              <a:ext cx="9984859" cy="833607"/>
            </a:xfrm>
            <a:prstGeom prst="rect">
              <a:avLst/>
            </a:prstGeom>
            <a:solidFill>
              <a:srgbClr val="3194BA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11"/>
            <p:cNvSpPr txBox="1"/>
            <p:nvPr/>
          </p:nvSpPr>
          <p:spPr>
            <a:xfrm>
              <a:off x="610504" y="4168472"/>
              <a:ext cx="9984859" cy="8336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0" lIns="661675" spcFirstLastPara="1" rIns="63500" wrap="square" tIns="635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orbel"/>
                <a:buNone/>
              </a:pPr>
              <a:r>
                <a:rPr lang="en-US" sz="25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Where will you go in an EMERGENCY? Do you have an ESCAPE plan?</a:t>
              </a:r>
              <a:endParaRPr/>
            </a:p>
          </p:txBody>
        </p:sp>
        <p:sp>
          <p:nvSpPr>
            <p:cNvPr id="635" name="Google Shape;635;p11"/>
            <p:cNvSpPr/>
            <p:nvPr/>
          </p:nvSpPr>
          <p:spPr>
            <a:xfrm>
              <a:off x="89500" y="4064271"/>
              <a:ext cx="1042009" cy="1042009"/>
            </a:xfrm>
            <a:prstGeom prst="ellipse">
              <a:avLst/>
            </a:prstGeom>
            <a:solidFill>
              <a:schemeClr val="lt1"/>
            </a:solidFill>
            <a:ln cap="flat" cmpd="sng" w="10775">
              <a:solidFill>
                <a:srgbClr val="3194B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6" name="Google Shape;636;p11"/>
          <p:cNvSpPr txBox="1"/>
          <p:nvPr/>
        </p:nvSpPr>
        <p:spPr>
          <a:xfrm>
            <a:off x="1235475" y="967663"/>
            <a:ext cx="104756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S</a:t>
            </a:r>
            <a:endParaRPr/>
          </a:p>
        </p:txBody>
      </p:sp>
      <p:sp>
        <p:nvSpPr>
          <p:cNvPr id="637" name="Google Shape;637;p11"/>
          <p:cNvSpPr txBox="1"/>
          <p:nvPr/>
        </p:nvSpPr>
        <p:spPr>
          <a:xfrm>
            <a:off x="1759258" y="2196466"/>
            <a:ext cx="104756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A</a:t>
            </a:r>
            <a:endParaRPr/>
          </a:p>
        </p:txBody>
      </p:sp>
      <p:sp>
        <p:nvSpPr>
          <p:cNvPr id="638" name="Google Shape;638;p11"/>
          <p:cNvSpPr txBox="1"/>
          <p:nvPr/>
        </p:nvSpPr>
        <p:spPr>
          <a:xfrm>
            <a:off x="1759258" y="3498555"/>
            <a:ext cx="104756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F</a:t>
            </a:r>
            <a:endParaRPr/>
          </a:p>
        </p:txBody>
      </p:sp>
      <p:sp>
        <p:nvSpPr>
          <p:cNvPr id="639" name="Google Shape;639;p11"/>
          <p:cNvSpPr txBox="1"/>
          <p:nvPr/>
        </p:nvSpPr>
        <p:spPr>
          <a:xfrm>
            <a:off x="1235475" y="4698884"/>
            <a:ext cx="104756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12"/>
          <p:cNvSpPr/>
          <p:nvPr/>
        </p:nvSpPr>
        <p:spPr>
          <a:xfrm>
            <a:off x="0" y="762000"/>
            <a:ext cx="3443591" cy="534003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6" name="Google Shape;646;p12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rbel"/>
              <a:buNone/>
            </a:pPr>
            <a:r>
              <a:rPr lang="en-US">
                <a:solidFill>
                  <a:schemeClr val="lt1"/>
                </a:solidFill>
              </a:rPr>
              <a:t>“Have you been choked or strangled?”</a:t>
            </a:r>
            <a:endParaRPr/>
          </a:p>
        </p:txBody>
      </p:sp>
      <p:grpSp>
        <p:nvGrpSpPr>
          <p:cNvPr id="647" name="Google Shape;647;p12"/>
          <p:cNvGrpSpPr/>
          <p:nvPr/>
        </p:nvGrpSpPr>
        <p:grpSpPr>
          <a:xfrm>
            <a:off x="4814793" y="760222"/>
            <a:ext cx="5594831" cy="5328411"/>
            <a:chOff x="754858" y="1270"/>
            <a:chExt cx="5594831" cy="5328411"/>
          </a:xfrm>
        </p:grpSpPr>
        <p:sp>
          <p:nvSpPr>
            <p:cNvPr id="648" name="Google Shape;648;p12"/>
            <p:cNvSpPr/>
            <p:nvPr/>
          </p:nvSpPr>
          <p:spPr>
            <a:xfrm>
              <a:off x="754858" y="1270"/>
              <a:ext cx="2664205" cy="1598523"/>
            </a:xfrm>
            <a:prstGeom prst="rect">
              <a:avLst/>
            </a:prstGeom>
            <a:solidFill>
              <a:schemeClr val="accent2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12"/>
            <p:cNvSpPr txBox="1"/>
            <p:nvPr/>
          </p:nvSpPr>
          <p:spPr>
            <a:xfrm>
              <a:off x="754858" y="1270"/>
              <a:ext cx="2664205" cy="15985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orbel"/>
                <a:buNone/>
              </a:pPr>
              <a:r>
                <a:rPr lang="en-US" sz="23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“Are you having/Did you have difficulty breathing or swallowing?”</a:t>
              </a:r>
              <a:endParaRPr/>
            </a:p>
          </p:txBody>
        </p:sp>
        <p:sp>
          <p:nvSpPr>
            <p:cNvPr id="650" name="Google Shape;650;p12"/>
            <p:cNvSpPr/>
            <p:nvPr/>
          </p:nvSpPr>
          <p:spPr>
            <a:xfrm>
              <a:off x="3685484" y="1270"/>
              <a:ext cx="2664205" cy="1598523"/>
            </a:xfrm>
            <a:prstGeom prst="rect">
              <a:avLst/>
            </a:prstGeom>
            <a:solidFill>
              <a:srgbClr val="75BDA5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12"/>
            <p:cNvSpPr txBox="1"/>
            <p:nvPr/>
          </p:nvSpPr>
          <p:spPr>
            <a:xfrm>
              <a:off x="3685484" y="1270"/>
              <a:ext cx="2664205" cy="15985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orbel"/>
                <a:buNone/>
              </a:pPr>
              <a:r>
                <a:rPr lang="en-US" sz="23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“Do you have a cough or changes in your voice?”</a:t>
              </a:r>
              <a:endParaRPr/>
            </a:p>
          </p:txBody>
        </p:sp>
        <p:sp>
          <p:nvSpPr>
            <p:cNvPr id="652" name="Google Shape;652;p12"/>
            <p:cNvSpPr/>
            <p:nvPr/>
          </p:nvSpPr>
          <p:spPr>
            <a:xfrm>
              <a:off x="754858" y="1866214"/>
              <a:ext cx="2664205" cy="1598523"/>
            </a:xfrm>
            <a:prstGeom prst="rect">
              <a:avLst/>
            </a:prstGeom>
            <a:solidFill>
              <a:schemeClr val="accent4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12"/>
            <p:cNvSpPr txBox="1"/>
            <p:nvPr/>
          </p:nvSpPr>
          <p:spPr>
            <a:xfrm>
              <a:off x="754858" y="1866214"/>
              <a:ext cx="2664205" cy="15985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orbel"/>
                <a:buNone/>
              </a:pPr>
              <a:r>
                <a:rPr lang="en-US" sz="23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“Did you lose consciousness or nearly lose consciousness?”</a:t>
              </a:r>
              <a:endParaRPr/>
            </a:p>
          </p:txBody>
        </p:sp>
        <p:sp>
          <p:nvSpPr>
            <p:cNvPr id="654" name="Google Shape;654;p12"/>
            <p:cNvSpPr/>
            <p:nvPr/>
          </p:nvSpPr>
          <p:spPr>
            <a:xfrm>
              <a:off x="3685484" y="1866214"/>
              <a:ext cx="2664205" cy="1598523"/>
            </a:xfrm>
            <a:prstGeom prst="rect">
              <a:avLst/>
            </a:prstGeom>
            <a:solidFill>
              <a:schemeClr val="accent5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12"/>
            <p:cNvSpPr txBox="1"/>
            <p:nvPr/>
          </p:nvSpPr>
          <p:spPr>
            <a:xfrm>
              <a:off x="3685484" y="1866214"/>
              <a:ext cx="2664205" cy="15985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orbel"/>
                <a:buNone/>
              </a:pPr>
              <a:r>
                <a:rPr lang="en-US" sz="23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“Did you lose control of our bowel or bladder?”</a:t>
              </a:r>
              <a:endParaRPr/>
            </a:p>
          </p:txBody>
        </p:sp>
        <p:sp>
          <p:nvSpPr>
            <p:cNvPr id="656" name="Google Shape;656;p12"/>
            <p:cNvSpPr/>
            <p:nvPr/>
          </p:nvSpPr>
          <p:spPr>
            <a:xfrm>
              <a:off x="2220171" y="3731158"/>
              <a:ext cx="2664205" cy="1598523"/>
            </a:xfrm>
            <a:prstGeom prst="rect">
              <a:avLst/>
            </a:prstGeom>
            <a:solidFill>
              <a:srgbClr val="2383C6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12"/>
            <p:cNvSpPr txBox="1"/>
            <p:nvPr/>
          </p:nvSpPr>
          <p:spPr>
            <a:xfrm>
              <a:off x="2220171" y="3731158"/>
              <a:ext cx="2664205" cy="15985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orbel"/>
                <a:buNone/>
              </a:pPr>
              <a:r>
                <a:rPr lang="en-US" sz="23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“Did you think you were going to die?”</a:t>
              </a: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13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" name="Google Shape;664;p13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5" name="Google Shape;665;p13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66" name="Google Shape;666;p13"/>
          <p:cNvSpPr/>
          <p:nvPr/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7" name="Google Shape;667;p13"/>
          <p:cNvSpPr txBox="1"/>
          <p:nvPr>
            <p:ph type="title"/>
          </p:nvPr>
        </p:nvSpPr>
        <p:spPr>
          <a:xfrm>
            <a:off x="643467" y="1298448"/>
            <a:ext cx="3685070" cy="32552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Corbel"/>
              <a:buNone/>
            </a:pPr>
            <a:r>
              <a:rPr lang="en-US" sz="5500"/>
              <a:t>New Technology of the Forefront</a:t>
            </a:r>
            <a:endParaRPr/>
          </a:p>
        </p:txBody>
      </p:sp>
      <p:pic>
        <p:nvPicPr>
          <p:cNvPr descr="A close up of a person's ear&#10;&#10;Description automatically generated with low confidence" id="668" name="Google Shape;668;p13"/>
          <p:cNvPicPr preferRelativeResize="0"/>
          <p:nvPr/>
        </p:nvPicPr>
        <p:blipFill rotWithShape="1">
          <a:blip r:embed="rId3">
            <a:alphaModFix/>
          </a:blip>
          <a:srcRect b="0" l="0" r="0" t="16490"/>
          <a:stretch/>
        </p:blipFill>
        <p:spPr>
          <a:xfrm>
            <a:off x="5120640" y="759599"/>
            <a:ext cx="6367271" cy="5330650"/>
          </a:xfrm>
          <a:prstGeom prst="rect">
            <a:avLst/>
          </a:prstGeom>
          <a:noFill/>
          <a:ln>
            <a:noFill/>
          </a:ln>
        </p:spPr>
      </p:pic>
      <p:sp>
        <p:nvSpPr>
          <p:cNvPr id="669" name="Google Shape;669;p13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14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6" name="Google Shape;676;p14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7" name="Google Shape;677;p14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78" name="Google Shape;678;p14"/>
          <p:cNvSpPr/>
          <p:nvPr/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9" name="Google Shape;679;p14"/>
          <p:cNvSpPr txBox="1"/>
          <p:nvPr>
            <p:ph type="title"/>
          </p:nvPr>
        </p:nvSpPr>
        <p:spPr>
          <a:xfrm>
            <a:off x="1069848" y="4590660"/>
            <a:ext cx="10210862" cy="143362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</a:pPr>
            <a:r>
              <a:rPr lang="en-US" sz="3200"/>
              <a:t>“…researchers report that only half of strangulation victims have visible injuries, and only 15% have injuries that can be photographed.” -</a:t>
            </a:r>
            <a:r>
              <a:rPr lang="en-US" sz="2400"/>
              <a:t>The Strangulation Training Institute</a:t>
            </a:r>
            <a:endParaRPr/>
          </a:p>
        </p:txBody>
      </p:sp>
      <p:pic>
        <p:nvPicPr>
          <p:cNvPr descr="A picture containing text, x-ray film, blur&#10;&#10;Description automatically generated" id="680" name="Google Shape;680;p14"/>
          <p:cNvPicPr preferRelativeResize="0"/>
          <p:nvPr/>
        </p:nvPicPr>
        <p:blipFill rotWithShape="1">
          <a:blip r:embed="rId3">
            <a:alphaModFix/>
          </a:blip>
          <a:srcRect b="0" l="12233" r="11954" t="0"/>
          <a:stretch/>
        </p:blipFill>
        <p:spPr>
          <a:xfrm>
            <a:off x="1069848" y="470168"/>
            <a:ext cx="5236194" cy="35570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&#10;&#10;Description automatically generated" id="681" name="Google Shape;681;p14"/>
          <p:cNvPicPr preferRelativeResize="0"/>
          <p:nvPr/>
        </p:nvPicPr>
        <p:blipFill rotWithShape="1">
          <a:blip r:embed="rId4">
            <a:alphaModFix/>
          </a:blip>
          <a:srcRect b="1" l="8872" r="15310" t="0"/>
          <a:stretch/>
        </p:blipFill>
        <p:spPr>
          <a:xfrm>
            <a:off x="6466908" y="470174"/>
            <a:ext cx="5236194" cy="3556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C2E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88" name="Google Shape;688;p15"/>
          <p:cNvSpPr/>
          <p:nvPr/>
        </p:nvSpPr>
        <p:spPr>
          <a:xfrm>
            <a:off x="477012" y="458470"/>
            <a:ext cx="11237976" cy="5897880"/>
          </a:xfrm>
          <a:prstGeom prst="rect">
            <a:avLst/>
          </a:prstGeom>
          <a:solidFill>
            <a:srgbClr val="FFFFFF"/>
          </a:solidFill>
          <a:ln cap="flat" cmpd="sng" w="107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Graphical user interface&#10;&#10;Description automatically generated" id="689" name="Google Shape;689;p1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78437" y="771434"/>
            <a:ext cx="8435126" cy="5271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96" name="Google Shape;696;p16"/>
          <p:cNvSpPr/>
          <p:nvPr/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97" name="Google Shape;697;p16"/>
          <p:cNvSpPr txBox="1"/>
          <p:nvPr>
            <p:ph type="title"/>
          </p:nvPr>
        </p:nvSpPr>
        <p:spPr>
          <a:xfrm>
            <a:off x="1600754" y="1087374"/>
            <a:ext cx="8983489" cy="10009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en-US"/>
              <a:t>Discussion</a:t>
            </a:r>
            <a:endParaRPr/>
          </a:p>
        </p:txBody>
      </p:sp>
      <p:sp>
        <p:nvSpPr>
          <p:cNvPr id="698" name="Google Shape;698;p16"/>
          <p:cNvSpPr/>
          <p:nvPr/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9" name="Google Shape;699;p16"/>
          <p:cNvSpPr/>
          <p:nvPr/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0" name="Google Shape;700;p16"/>
          <p:cNvSpPr/>
          <p:nvPr/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rgbClr val="E1E9EF">
              <a:alpha val="6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01" name="Google Shape;701;p16"/>
          <p:cNvSpPr txBox="1"/>
          <p:nvPr>
            <p:ph idx="1" type="body"/>
          </p:nvPr>
        </p:nvSpPr>
        <p:spPr>
          <a:xfrm>
            <a:off x="1600753" y="2535446"/>
            <a:ext cx="8983489" cy="35544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>
                <a:solidFill>
                  <a:schemeClr val="dk1"/>
                </a:solidFill>
              </a:rPr>
              <a:t>There is a difference between choke and strangle.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-US">
                <a:solidFill>
                  <a:schemeClr val="dk1"/>
                </a:solidFill>
              </a:rPr>
              <a:t>If a victim of an assault can’t give details of what happened to them, they are lying or hiding information.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-US">
                <a:solidFill>
                  <a:schemeClr val="dk1"/>
                </a:solidFill>
              </a:rPr>
              <a:t>Most strangulation victims will present with visible injuries.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-US">
                <a:solidFill>
                  <a:schemeClr val="dk1"/>
                </a:solidFill>
              </a:rPr>
              <a:t>If a person can make noise or breath, they are not really being strangled.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-US">
                <a:solidFill>
                  <a:schemeClr val="dk1"/>
                </a:solidFill>
              </a:rPr>
              <a:t>What is the recommended radiographical study for non-lethal strangulation victims?</a:t>
            </a:r>
            <a:endParaRPr/>
          </a:p>
          <a:p>
            <a:pPr indent="0" lvl="1" marL="502919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7" name="Google Shape;707;p17"/>
          <p:cNvGraphicFramePr/>
          <p:nvPr/>
        </p:nvGraphicFramePr>
        <p:xfrm>
          <a:off x="873196" y="-182306"/>
          <a:ext cx="10445608" cy="7222611"/>
        </p:xfrm>
        <a:graphic>
          <a:graphicData uri="http://schemas.openxmlformats.org/presentationml/2006/ole">
            <mc:AlternateContent>
              <mc:Choice Requires="v">
                <p:oleObj r:id="rId4" imgH="7222611" imgW="10445608" progId="AcroExch.Document.DC" spid="_x0000_s1">
                  <p:embed/>
                </p:oleObj>
              </mc:Choice>
              <mc:Fallback>
                <p:oleObj r:id="rId5" imgH="7222611" imgW="10445608" progId="AcroExch.Document.DC">
                  <p:embed/>
                  <p:pic>
                    <p:nvPicPr>
                      <p:cNvPr id="707" name="Google Shape;707;p17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873196" y="-182306"/>
                        <a:ext cx="10445608" cy="72226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18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orbel"/>
              <a:buNone/>
            </a:pPr>
            <a:r>
              <a:rPr lang="en-US">
                <a:solidFill>
                  <a:srgbClr val="262626"/>
                </a:solidFill>
              </a:rPr>
              <a:t>Contact Information</a:t>
            </a:r>
            <a:endParaRPr/>
          </a:p>
        </p:txBody>
      </p:sp>
      <p:sp>
        <p:nvSpPr>
          <p:cNvPr id="714" name="Google Shape;714;p18"/>
          <p:cNvSpPr txBox="1"/>
          <p:nvPr>
            <p:ph idx="1" type="body"/>
          </p:nvPr>
        </p:nvSpPr>
        <p:spPr>
          <a:xfrm>
            <a:off x="3867912" y="1023586"/>
            <a:ext cx="3474720" cy="10795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1800"/>
              <a:t>Shannon Scott,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1800"/>
              <a:t>BSN, RN, CEN, SANE-P, FN-CSp</a:t>
            </a:r>
            <a:endParaRPr b="1" sz="18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715" name="Google Shape;715;p18"/>
          <p:cNvSpPr txBox="1"/>
          <p:nvPr>
            <p:ph idx="2" type="body"/>
          </p:nvPr>
        </p:nvSpPr>
        <p:spPr>
          <a:xfrm>
            <a:off x="3867912" y="1123837"/>
            <a:ext cx="3823208" cy="48304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1800"/>
              <a:t>Forensic Nurse Examiner Program Coordinator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b="1" lang="en-US" sz="1800"/>
              <a:t>(FO) 843-777-1449 or 1450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b="1" lang="en-US" sz="1800"/>
              <a:t>(O) 843-777-5219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b="1" lang="en-US" sz="1800"/>
              <a:t>(C) 540-273-0696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b="1" lang="en-US" sz="1800"/>
              <a:t>shannon.scott@mcleodhealth.org</a:t>
            </a:r>
            <a:endParaRPr/>
          </a:p>
        </p:txBody>
      </p:sp>
      <p:sp>
        <p:nvSpPr>
          <p:cNvPr id="716" name="Google Shape;716;p18"/>
          <p:cNvSpPr txBox="1"/>
          <p:nvPr>
            <p:ph idx="3" type="body"/>
          </p:nvPr>
        </p:nvSpPr>
        <p:spPr>
          <a:xfrm>
            <a:off x="7818463" y="1023586"/>
            <a:ext cx="3743618" cy="8131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 sz="1700"/>
              <a:t>Cheryl Neuner,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 sz="1700"/>
              <a:t>BSN, MBA, RNC-NIC, NPD-BC, NE-BC</a:t>
            </a:r>
            <a:endParaRPr/>
          </a:p>
        </p:txBody>
      </p:sp>
      <p:sp>
        <p:nvSpPr>
          <p:cNvPr id="717" name="Google Shape;717;p18"/>
          <p:cNvSpPr txBox="1"/>
          <p:nvPr>
            <p:ph idx="4" type="body"/>
          </p:nvPr>
        </p:nvSpPr>
        <p:spPr>
          <a:xfrm>
            <a:off x="7818463" y="2103120"/>
            <a:ext cx="3474720" cy="28137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1800"/>
              <a:t>Regional Systems Developer-Perinatal Outreach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b="1" lang="en-US" sz="1800"/>
              <a:t>(O) 843-777-5059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b="1" lang="en-US" sz="1800"/>
              <a:t>(C) 843-319-4543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b="1" lang="en-US" sz="1800"/>
              <a:t>cneuner@mcleodhealth.org</a:t>
            </a:r>
            <a:endParaRPr/>
          </a:p>
          <a:p>
            <a:pPr indent="-55879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19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en-US"/>
              <a:t>Resources</a:t>
            </a:r>
            <a:endParaRPr/>
          </a:p>
        </p:txBody>
      </p:sp>
      <p:sp>
        <p:nvSpPr>
          <p:cNvPr id="724" name="Google Shape;724;p19"/>
          <p:cNvSpPr txBox="1"/>
          <p:nvPr>
            <p:ph idx="1" type="body"/>
          </p:nvPr>
        </p:nvSpPr>
        <p:spPr>
          <a:xfrm>
            <a:off x="3869268" y="1225118"/>
            <a:ext cx="7315200" cy="47596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Holmes, M. R. &amp; Kim, J. Y. (2019). Prenatal Exposure to Domestic Violence: Summary of Key Research Findings. Case Western Reserve University. Cleveland, OH. Available from: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https://case.edu/socialwork/traumacenter/resources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https://www.strangulationtraininginstitute.com/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-US" u="sng">
                <a:solidFill>
                  <a:schemeClr val="hlink"/>
                </a:solidFill>
                <a:hlinkClick r:id="rId5"/>
              </a:rPr>
              <a:t>https://www.sccadvasa.org/domestic-violence/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55879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55879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2"/>
          <p:cNvSpPr/>
          <p:nvPr/>
        </p:nvSpPr>
        <p:spPr>
          <a:xfrm>
            <a:off x="0" y="762000"/>
            <a:ext cx="3443591" cy="534003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p2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rbel"/>
              <a:buNone/>
            </a:pPr>
            <a:r>
              <a:rPr lang="en-US">
                <a:solidFill>
                  <a:schemeClr val="lt1"/>
                </a:solidFill>
              </a:rPr>
              <a:t>Objectives</a:t>
            </a:r>
            <a:endParaRPr/>
          </a:p>
        </p:txBody>
      </p:sp>
      <p:grpSp>
        <p:nvGrpSpPr>
          <p:cNvPr id="526" name="Google Shape;526;p2"/>
          <p:cNvGrpSpPr/>
          <p:nvPr/>
        </p:nvGrpSpPr>
        <p:grpSpPr>
          <a:xfrm>
            <a:off x="4059935" y="824148"/>
            <a:ext cx="7104549" cy="5200559"/>
            <a:chOff x="0" y="65196"/>
            <a:chExt cx="7104549" cy="5200559"/>
          </a:xfrm>
        </p:grpSpPr>
        <p:sp>
          <p:nvSpPr>
            <p:cNvPr id="527" name="Google Shape;527;p2"/>
            <p:cNvSpPr/>
            <p:nvPr/>
          </p:nvSpPr>
          <p:spPr>
            <a:xfrm>
              <a:off x="0" y="65196"/>
              <a:ext cx="7104549" cy="1233179"/>
            </a:xfrm>
            <a:prstGeom prst="roundRect">
              <a:avLst>
                <a:gd fmla="val 16667" name="adj"/>
              </a:avLst>
            </a:prstGeom>
            <a:solidFill>
              <a:schemeClr val="accent5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2"/>
            <p:cNvSpPr txBox="1"/>
            <p:nvPr/>
          </p:nvSpPr>
          <p:spPr>
            <a:xfrm>
              <a:off x="60199" y="125395"/>
              <a:ext cx="6984151" cy="11127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8100" lIns="118100" spcFirstLastPara="1" rIns="118100" wrap="square" tIns="118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100"/>
                <a:buFont typeface="Corbel"/>
                <a:buNone/>
              </a:pPr>
              <a:r>
                <a:rPr b="1" lang="en-US" sz="31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Understand the correlation between DV and non-lethal strangulation</a:t>
              </a:r>
              <a:endParaRPr sz="31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0" y="1437966"/>
              <a:ext cx="7104549" cy="1233179"/>
            </a:xfrm>
            <a:prstGeom prst="roundRect">
              <a:avLst>
                <a:gd fmla="val 16667" name="adj"/>
              </a:avLst>
            </a:prstGeom>
            <a:solidFill>
              <a:srgbClr val="63A3BB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2"/>
            <p:cNvSpPr txBox="1"/>
            <p:nvPr/>
          </p:nvSpPr>
          <p:spPr>
            <a:xfrm>
              <a:off x="60199" y="1498165"/>
              <a:ext cx="6984151" cy="11127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8100" lIns="118100" spcFirstLastPara="1" rIns="118100" wrap="square" tIns="118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100"/>
                <a:buFont typeface="Corbel"/>
                <a:buNone/>
              </a:pPr>
              <a:r>
                <a:rPr b="1" lang="en-US" sz="31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Understand the signs and symptoms of non-lethal strangulation</a:t>
              </a:r>
              <a:endParaRPr sz="31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0" y="2710116"/>
              <a:ext cx="7104549" cy="1233179"/>
            </a:xfrm>
            <a:prstGeom prst="roundRect">
              <a:avLst>
                <a:gd fmla="val 16667" name="adj"/>
              </a:avLst>
            </a:prstGeom>
            <a:solidFill>
              <a:srgbClr val="4094C4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2"/>
            <p:cNvSpPr txBox="1"/>
            <p:nvPr/>
          </p:nvSpPr>
          <p:spPr>
            <a:xfrm>
              <a:off x="60199" y="2770315"/>
              <a:ext cx="6984151" cy="11127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8100" lIns="118100" spcFirstLastPara="1" rIns="118100" wrap="square" tIns="118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100"/>
                <a:buFont typeface="Corbel"/>
                <a:buNone/>
              </a:pPr>
              <a:r>
                <a:rPr b="1" lang="en-US" sz="31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Understand the dangers of minimizing</a:t>
              </a:r>
              <a:endParaRPr sz="31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0" y="4032576"/>
              <a:ext cx="7104549" cy="1233179"/>
            </a:xfrm>
            <a:prstGeom prst="roundRect">
              <a:avLst>
                <a:gd fmla="val 16667" name="adj"/>
              </a:avLst>
            </a:prstGeom>
            <a:solidFill>
              <a:srgbClr val="2682C4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2"/>
            <p:cNvSpPr txBox="1"/>
            <p:nvPr/>
          </p:nvSpPr>
          <p:spPr>
            <a:xfrm>
              <a:off x="60199" y="4092775"/>
              <a:ext cx="6984151" cy="11127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8100" lIns="118100" spcFirstLastPara="1" rIns="118100" wrap="square" tIns="118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100"/>
                <a:buFont typeface="Corbel"/>
                <a:buNone/>
              </a:pPr>
              <a:r>
                <a:rPr b="1" lang="en-US" sz="31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Understand new technology for non-lethal strangulation injury detection</a:t>
              </a:r>
              <a:endParaRPr sz="31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20"/>
          <p:cNvSpPr txBox="1"/>
          <p:nvPr/>
        </p:nvSpPr>
        <p:spPr>
          <a:xfrm>
            <a:off x="414721" y="184523"/>
            <a:ext cx="11333747" cy="15081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Calibri"/>
              <a:buNone/>
            </a:pPr>
            <a:r>
              <a:rPr b="1" i="0" lang="en-US" sz="3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Project ECHO South Carolina Pregnancy Wellness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Visit Our Website: </a:t>
            </a:r>
            <a:r>
              <a:rPr b="1" i="0" lang="en-US" sz="2800" u="sng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https://sctelehealth.org/services/pregnancy-wellness</a:t>
            </a:r>
            <a:endParaRPr b="1" i="0" sz="28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b="1" i="0" sz="32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730" name="Google Shape;730;p20"/>
          <p:cNvGraphicFramePr/>
          <p:nvPr/>
        </p:nvGraphicFramePr>
        <p:xfrm>
          <a:off x="1010685" y="157613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{D210CE91-E92C-4AFE-9601-B7FC922996E8}</a:tableStyleId>
              </a:tblPr>
              <a:tblGrid>
                <a:gridCol w="1461575"/>
                <a:gridCol w="5774275"/>
                <a:gridCol w="3339100"/>
              </a:tblGrid>
              <a:tr h="568875"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r>
                        <a:rPr b="1" baseline="30000" lang="en-US" sz="2400" u="none" cap="none" strike="noStrik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</a:t>
                      </a:r>
                      <a:r>
                        <a:rPr b="1" lang="en-US" sz="2400" u="none" cap="none" strike="noStrik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&amp; 3</a:t>
                      </a:r>
                      <a:r>
                        <a:rPr b="1" baseline="30000" lang="en-US" sz="2400" u="none" cap="none" strike="noStrik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rd</a:t>
                      </a:r>
                      <a:r>
                        <a:rPr b="1" lang="en-US" sz="2400" u="none" cap="none" strike="noStrik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Wednesday/Month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12:15 pm – 1:00 pm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400" u="none" cap="none" strike="noStrike">
                        <a:solidFill>
                          <a:srgbClr val="00919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487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>
                          <a:solidFill>
                            <a:srgbClr val="00919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Date</a:t>
                      </a:r>
                      <a:endParaRPr b="1" sz="2400" u="none" cap="none" strike="noStrike">
                        <a:solidFill>
                          <a:srgbClr val="00919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>
                          <a:solidFill>
                            <a:srgbClr val="00919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Topic</a:t>
                      </a:r>
                      <a:endParaRPr b="1" sz="2400" u="none" cap="none" strike="noStrike">
                        <a:solidFill>
                          <a:srgbClr val="00919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>
                          <a:solidFill>
                            <a:srgbClr val="00919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Presenter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7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00919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4/20/22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193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cap="none" strike="noStrike">
                          <a:solidFill>
                            <a:srgbClr val="00919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 3: Domestic Violence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193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cap="none" strike="noStrike">
                          <a:solidFill>
                            <a:srgbClr val="00919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Women’s Reproductive Behavioral Health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>
                        <a:solidFill>
                          <a:srgbClr val="009193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t/>
                      </a:r>
                      <a:endParaRPr sz="2400" u="none" cap="none" strike="noStrike">
                        <a:solidFill>
                          <a:srgbClr val="00919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193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cap="none" strike="noStrike">
                          <a:solidFill>
                            <a:srgbClr val="00919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Dr. Connie Guille</a:t>
                      </a:r>
                      <a:endParaRPr sz="2400" u="none" cap="none" strike="noStrike">
                        <a:solidFill>
                          <a:srgbClr val="009193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>
                        <a:solidFill>
                          <a:srgbClr val="009193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21"/>
          <p:cNvSpPr txBox="1"/>
          <p:nvPr>
            <p:ph type="title"/>
          </p:nvPr>
        </p:nvSpPr>
        <p:spPr>
          <a:xfrm>
            <a:off x="888632" y="2349925"/>
            <a:ext cx="3501196" cy="2456442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600" lIns="228600" spcFirstLastPara="1" rIns="228600" wrap="square" tIns="2286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ct val="100000"/>
              <a:buFont typeface="Calibri"/>
              <a:buNone/>
            </a:pPr>
            <a:r>
              <a:rPr b="1" lang="en-US" sz="2400"/>
              <a:t>To Request a Copy of a </a:t>
            </a:r>
            <a:br>
              <a:rPr b="1" lang="en-US" sz="2400"/>
            </a:br>
            <a:r>
              <a:rPr b="1" lang="en-US" sz="2400"/>
              <a:t>Didactic Video Presentation</a:t>
            </a:r>
            <a:br>
              <a:rPr b="1" lang="en-US" sz="2400"/>
            </a:br>
            <a:br>
              <a:rPr b="1" lang="en-US" sz="2400"/>
            </a:br>
            <a:r>
              <a:rPr b="1" lang="en-US" sz="2400"/>
              <a:t>Contact</a:t>
            </a:r>
            <a:br>
              <a:rPr b="1" lang="en-US" sz="2400"/>
            </a:br>
            <a:r>
              <a:rPr b="1" lang="en-US" sz="2400"/>
              <a:t> </a:t>
            </a:r>
            <a:r>
              <a:rPr b="1" lang="en-US" sz="2200"/>
              <a:t>Rachel Grater, Program Coordinator</a:t>
            </a:r>
            <a:br>
              <a:rPr b="1" lang="en-US" sz="2200"/>
            </a:br>
            <a:r>
              <a:rPr b="1" lang="en-US" sz="2200"/>
              <a:t>grater@musc.edu</a:t>
            </a:r>
            <a:br>
              <a:rPr b="1" lang="en-US" sz="2400"/>
            </a:br>
            <a:r>
              <a:rPr b="1" lang="en-US" sz="2400"/>
              <a:t> </a:t>
            </a:r>
            <a:endParaRPr sz="2400"/>
          </a:p>
        </p:txBody>
      </p:sp>
      <p:pic>
        <p:nvPicPr>
          <p:cNvPr id="736" name="Google Shape;73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08600" y="1419146"/>
            <a:ext cx="6146800" cy="431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37" name="Google Shape;737;p21"/>
          <p:cNvSpPr/>
          <p:nvPr/>
        </p:nvSpPr>
        <p:spPr>
          <a:xfrm>
            <a:off x="2295800" y="329684"/>
            <a:ext cx="847482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ckwel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https://sctelehealth.org/services/pregnancy-wellness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41" name="Google Shape;541;p3"/>
          <p:cNvSpPr/>
          <p:nvPr/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42" name="Google Shape;542;p3"/>
          <p:cNvSpPr txBox="1"/>
          <p:nvPr>
            <p:ph type="title"/>
          </p:nvPr>
        </p:nvSpPr>
        <p:spPr>
          <a:xfrm>
            <a:off x="1600754" y="1087374"/>
            <a:ext cx="8983489" cy="10009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en-US"/>
              <a:t>Thoughts…</a:t>
            </a:r>
            <a:endParaRPr/>
          </a:p>
        </p:txBody>
      </p:sp>
      <p:sp>
        <p:nvSpPr>
          <p:cNvPr id="543" name="Google Shape;543;p3"/>
          <p:cNvSpPr/>
          <p:nvPr/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3"/>
          <p:cNvSpPr/>
          <p:nvPr/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3"/>
          <p:cNvSpPr/>
          <p:nvPr/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rgbClr val="E1E9EF">
              <a:alpha val="6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46" name="Google Shape;546;p3"/>
          <p:cNvSpPr txBox="1"/>
          <p:nvPr>
            <p:ph idx="1" type="body"/>
          </p:nvPr>
        </p:nvSpPr>
        <p:spPr>
          <a:xfrm>
            <a:off x="1600753" y="2535446"/>
            <a:ext cx="8983489" cy="35544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>
                <a:solidFill>
                  <a:schemeClr val="dk1"/>
                </a:solidFill>
              </a:rPr>
              <a:t>There is a difference between choke and strangle.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-US">
                <a:solidFill>
                  <a:schemeClr val="dk1"/>
                </a:solidFill>
              </a:rPr>
              <a:t>If a victim of an assault can’t give details of what happened to them, they are lying or hiding information.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-US">
                <a:solidFill>
                  <a:schemeClr val="dk1"/>
                </a:solidFill>
              </a:rPr>
              <a:t>Most strangulation victims will present with visible injuries.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-US">
                <a:solidFill>
                  <a:schemeClr val="dk1"/>
                </a:solidFill>
              </a:rPr>
              <a:t>If a person can make noise or breath, they are not really being strangled.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-US">
                <a:solidFill>
                  <a:schemeClr val="dk1"/>
                </a:solidFill>
              </a:rPr>
              <a:t>What is the recommended radiographical study for non-lethal strangulation victims?</a:t>
            </a:r>
            <a:endParaRPr/>
          </a:p>
          <a:p>
            <a:pPr indent="0" lvl="1" marL="502919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4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en-US"/>
              <a:t>Case Study</a:t>
            </a:r>
            <a:endParaRPr/>
          </a:p>
        </p:txBody>
      </p:sp>
      <p:sp>
        <p:nvSpPr>
          <p:cNvPr id="552" name="Google Shape;552;p4"/>
          <p:cNvSpPr txBox="1"/>
          <p:nvPr>
            <p:ph idx="1" type="body"/>
          </p:nvPr>
        </p:nvSpPr>
        <p:spPr>
          <a:xfrm>
            <a:off x="3869268" y="1545771"/>
            <a:ext cx="7315200" cy="40059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-18288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Female presented to with ED with suicidal ideation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Disclosed strangulation during nursing assessment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Patient declined law enforcement and forensic services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ED nurse called FNE for advice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FNE spoke with the patient on the phone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FNE spoke with ED MD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Soft tissue x-ray of the neck= Normal results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FNE advocated for “Gold Standard” radiographical study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Results= Laryngeal edema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Results implemented change in policy/protocol</a:t>
            </a:r>
            <a:endParaRPr/>
          </a:p>
          <a:p>
            <a:pPr indent="-55879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55879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553" name="Google Shape;553;p4"/>
          <p:cNvSpPr txBox="1"/>
          <p:nvPr/>
        </p:nvSpPr>
        <p:spPr>
          <a:xfrm>
            <a:off x="3777343" y="5138057"/>
            <a:ext cx="7315200" cy="1052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r>
              <a:rPr lang="en-US" sz="14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https://www.facebook.com/watch/?v=186206466658229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5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en-US"/>
              <a:t>South Carolina</a:t>
            </a:r>
            <a:br>
              <a:rPr lang="en-US"/>
            </a:br>
            <a:endParaRPr/>
          </a:p>
        </p:txBody>
      </p:sp>
      <p:sp>
        <p:nvSpPr>
          <p:cNvPr id="560" name="Google Shape;560;p5"/>
          <p:cNvSpPr txBox="1"/>
          <p:nvPr>
            <p:ph idx="1" type="body"/>
          </p:nvPr>
        </p:nvSpPr>
        <p:spPr>
          <a:xfrm>
            <a:off x="3720662" y="864108"/>
            <a:ext cx="8119242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-US">
                <a:solidFill>
                  <a:schemeClr val="dk1"/>
                </a:solidFill>
              </a:rPr>
              <a:t>First time in Violence Policy Center’s 10-year history SC not in top ten</a:t>
            </a:r>
            <a:endParaRPr/>
          </a:p>
          <a:p>
            <a:pPr indent="-182880" lvl="0" marL="18288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000"/>
              <a:buChar char="●"/>
            </a:pPr>
            <a:r>
              <a:rPr b="1" lang="en-US">
                <a:solidFill>
                  <a:schemeClr val="dk1"/>
                </a:solidFill>
              </a:rPr>
              <a:t>2018: SC ranked 11</a:t>
            </a:r>
            <a:r>
              <a:rPr b="1" baseline="30000" lang="en-US">
                <a:solidFill>
                  <a:schemeClr val="dk1"/>
                </a:solidFill>
              </a:rPr>
              <a:t>th</a:t>
            </a:r>
            <a:r>
              <a:rPr b="1" lang="en-US">
                <a:solidFill>
                  <a:schemeClr val="dk1"/>
                </a:solidFill>
              </a:rPr>
              <a:t> in country for number of women killed by men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●"/>
            </a:pPr>
            <a:r>
              <a:rPr b="1" lang="en-US">
                <a:solidFill>
                  <a:schemeClr val="dk1"/>
                </a:solidFill>
              </a:rPr>
              <a:t>2019: 36 women &amp; 6 men were victims of DV homicide</a:t>
            </a:r>
            <a:endParaRPr/>
          </a:p>
          <a:p>
            <a:pPr indent="-182880" lvl="1" marL="685800" rtl="0" algn="l">
              <a:lnSpc>
                <a:spcPct val="90000"/>
              </a:lnSpc>
              <a:spcBef>
                <a:spcPts val="1450"/>
              </a:spcBef>
              <a:spcAft>
                <a:spcPts val="0"/>
              </a:spcAft>
              <a:buSzPts val="2000"/>
              <a:buChar char="●"/>
            </a:pPr>
            <a:r>
              <a:rPr b="1" lang="en-US" sz="2000">
                <a:solidFill>
                  <a:schemeClr val="dk1"/>
                </a:solidFill>
              </a:rPr>
              <a:t>78.5% committed with a firearm</a:t>
            </a:r>
            <a:endParaRPr/>
          </a:p>
          <a:p>
            <a:pPr indent="0" lvl="1" marL="502919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-182880" lvl="0" marL="182880" rtl="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</a:pPr>
            <a:r>
              <a:rPr b="1" lang="en-US">
                <a:solidFill>
                  <a:schemeClr val="dk1"/>
                </a:solidFill>
              </a:rPr>
              <a:t>2020 single day, DV programs served </a:t>
            </a:r>
            <a:endParaRPr/>
          </a:p>
          <a:p>
            <a:pPr indent="-182880" lvl="1" marL="6858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b="1" lang="en-US" sz="2000">
                <a:solidFill>
                  <a:schemeClr val="dk1"/>
                </a:solidFill>
              </a:rPr>
              <a:t>620 victims</a:t>
            </a:r>
            <a:endParaRPr/>
          </a:p>
          <a:p>
            <a:pPr indent="-182880" lvl="1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-US" sz="2000">
                <a:solidFill>
                  <a:schemeClr val="dk1"/>
                </a:solidFill>
              </a:rPr>
              <a:t>received 101 calls</a:t>
            </a:r>
            <a:endParaRPr/>
          </a:p>
          <a:p>
            <a:pPr indent="-182880" lvl="1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-US" sz="2000">
                <a:solidFill>
                  <a:schemeClr val="dk1"/>
                </a:solidFill>
              </a:rPr>
              <a:t>averaging 4 contacts/hour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2000"/>
              <a:buNone/>
            </a:pPr>
            <a:r>
              <a:rPr b="1" lang="en-US">
                <a:solidFill>
                  <a:schemeClr val="accent6"/>
                </a:solidFill>
              </a:rPr>
              <a:t>*In one day: 134 service requests not be provided due to lack of resources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67" name="Google Shape;567;p6"/>
          <p:cNvSpPr/>
          <p:nvPr/>
        </p:nvSpPr>
        <p:spPr>
          <a:xfrm>
            <a:off x="477012" y="480059"/>
            <a:ext cx="5538555" cy="2887029"/>
          </a:xfrm>
          <a:prstGeom prst="rect">
            <a:avLst/>
          </a:prstGeom>
          <a:noFill/>
          <a:ln cap="flat" cmpd="sng" w="107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568" name="Google Shape;56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249" y="644229"/>
            <a:ext cx="5069939" cy="2560320"/>
          </a:xfrm>
          <a:prstGeom prst="rect">
            <a:avLst/>
          </a:prstGeom>
          <a:noFill/>
          <a:ln>
            <a:noFill/>
          </a:ln>
        </p:spPr>
      </p:pic>
      <p:sp>
        <p:nvSpPr>
          <p:cNvPr id="569" name="Google Shape;569;p6"/>
          <p:cNvSpPr/>
          <p:nvPr/>
        </p:nvSpPr>
        <p:spPr>
          <a:xfrm>
            <a:off x="6176432" y="480060"/>
            <a:ext cx="5538555" cy="2887028"/>
          </a:xfrm>
          <a:prstGeom prst="rect">
            <a:avLst/>
          </a:prstGeom>
          <a:noFill/>
          <a:ln cap="flat" cmpd="sng" w="107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570" name="Google Shape;57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39669" y="875458"/>
            <a:ext cx="5212080" cy="2097862"/>
          </a:xfrm>
          <a:prstGeom prst="rect">
            <a:avLst/>
          </a:prstGeom>
          <a:noFill/>
          <a:ln>
            <a:noFill/>
          </a:ln>
        </p:spPr>
      </p:pic>
      <p:sp>
        <p:nvSpPr>
          <p:cNvPr id="571" name="Google Shape;571;p6"/>
          <p:cNvSpPr/>
          <p:nvPr/>
        </p:nvSpPr>
        <p:spPr>
          <a:xfrm>
            <a:off x="477013" y="3527956"/>
            <a:ext cx="5538554" cy="2849985"/>
          </a:xfrm>
          <a:prstGeom prst="rect">
            <a:avLst/>
          </a:prstGeom>
          <a:noFill/>
          <a:ln cap="flat" cmpd="sng" w="107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572" name="Google Shape;572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1179" y="4008467"/>
            <a:ext cx="5212080" cy="1850288"/>
          </a:xfrm>
          <a:prstGeom prst="rect">
            <a:avLst/>
          </a:prstGeom>
          <a:noFill/>
          <a:ln>
            <a:noFill/>
          </a:ln>
        </p:spPr>
      </p:pic>
      <p:sp>
        <p:nvSpPr>
          <p:cNvPr id="573" name="Google Shape;573;p6"/>
          <p:cNvSpPr/>
          <p:nvPr/>
        </p:nvSpPr>
        <p:spPr>
          <a:xfrm>
            <a:off x="6176432" y="3527956"/>
            <a:ext cx="5538555" cy="2849985"/>
          </a:xfrm>
          <a:prstGeom prst="rect">
            <a:avLst/>
          </a:prstGeom>
          <a:noFill/>
          <a:ln cap="flat" cmpd="sng" w="107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574" name="Google Shape;574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39669" y="4509922"/>
            <a:ext cx="5212080" cy="886052"/>
          </a:xfrm>
          <a:prstGeom prst="rect">
            <a:avLst/>
          </a:prstGeom>
          <a:noFill/>
          <a:ln>
            <a:noFill/>
          </a:ln>
        </p:spPr>
      </p:pic>
      <p:sp>
        <p:nvSpPr>
          <p:cNvPr id="575" name="Google Shape;575;p6"/>
          <p:cNvSpPr txBox="1"/>
          <p:nvPr/>
        </p:nvSpPr>
        <p:spPr>
          <a:xfrm>
            <a:off x="6339669" y="5459322"/>
            <a:ext cx="5211152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2020 South Carolina domestic violence fatality report : silent witness statistical report on victims of domestic homicide from 2019. Taken from https://dc.statelibrary.sc.gov/handle/10827/39608.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7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Google Shape;582;p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3" name="Google Shape;583;p7"/>
          <p:cNvSpPr/>
          <p:nvPr/>
        </p:nvSpPr>
        <p:spPr>
          <a:xfrm>
            <a:off x="26938" y="466531"/>
            <a:ext cx="12191999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84" name="Google Shape;584;p7"/>
          <p:cNvSpPr/>
          <p:nvPr/>
        </p:nvSpPr>
        <p:spPr>
          <a:xfrm>
            <a:off x="0" y="761999"/>
            <a:ext cx="609288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5" name="Google Shape;585;p7"/>
          <p:cNvSpPr txBox="1"/>
          <p:nvPr>
            <p:ph type="title"/>
          </p:nvPr>
        </p:nvSpPr>
        <p:spPr>
          <a:xfrm>
            <a:off x="1069848" y="1298448"/>
            <a:ext cx="4705801" cy="32552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Corbel"/>
              <a:buNone/>
            </a:pPr>
            <a:r>
              <a:rPr lang="en-US" sz="5500"/>
              <a:t>Prevalence of Prenatal Exposure to DV</a:t>
            </a:r>
            <a:endParaRPr/>
          </a:p>
        </p:txBody>
      </p:sp>
      <p:pic>
        <p:nvPicPr>
          <p:cNvPr id="586" name="Google Shape;586;p7"/>
          <p:cNvPicPr preferRelativeResize="0"/>
          <p:nvPr/>
        </p:nvPicPr>
        <p:blipFill rotWithShape="1">
          <a:blip r:embed="rId3">
            <a:alphaModFix/>
          </a:blip>
          <a:srcRect b="9430" l="0" r="-3" t="9050"/>
          <a:stretch/>
        </p:blipFill>
        <p:spPr>
          <a:xfrm>
            <a:off x="6586977" y="1370087"/>
            <a:ext cx="4908848" cy="4109674"/>
          </a:xfrm>
          <a:prstGeom prst="rect">
            <a:avLst/>
          </a:prstGeom>
          <a:noFill/>
          <a:ln>
            <a:noFill/>
          </a:ln>
        </p:spPr>
      </p:pic>
      <p:sp>
        <p:nvSpPr>
          <p:cNvPr id="587" name="Google Shape;587;p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8" name="Google Shape;588;p7"/>
          <p:cNvSpPr txBox="1"/>
          <p:nvPr/>
        </p:nvSpPr>
        <p:spPr>
          <a:xfrm>
            <a:off x="6441554" y="5957500"/>
            <a:ext cx="219693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Holmes and Kim, 2019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8"/>
          <p:cNvSpPr/>
          <p:nvPr/>
        </p:nvSpPr>
        <p:spPr>
          <a:xfrm>
            <a:off x="0" y="762000"/>
            <a:ext cx="3443591" cy="534003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" name="Google Shape;595;p8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rbel"/>
              <a:buNone/>
            </a:pPr>
            <a:r>
              <a:rPr lang="en-US">
                <a:solidFill>
                  <a:schemeClr val="lt1"/>
                </a:solidFill>
              </a:rPr>
              <a:t>Non-lethal strangulation...</a:t>
            </a:r>
            <a:endParaRPr/>
          </a:p>
        </p:txBody>
      </p:sp>
      <p:grpSp>
        <p:nvGrpSpPr>
          <p:cNvPr id="596" name="Google Shape;596;p8"/>
          <p:cNvGrpSpPr/>
          <p:nvPr/>
        </p:nvGrpSpPr>
        <p:grpSpPr>
          <a:xfrm>
            <a:off x="4059935" y="824148"/>
            <a:ext cx="7104549" cy="5200559"/>
            <a:chOff x="0" y="65196"/>
            <a:chExt cx="7104549" cy="5200559"/>
          </a:xfrm>
        </p:grpSpPr>
        <p:sp>
          <p:nvSpPr>
            <p:cNvPr id="597" name="Google Shape;597;p8"/>
            <p:cNvSpPr/>
            <p:nvPr/>
          </p:nvSpPr>
          <p:spPr>
            <a:xfrm>
              <a:off x="0" y="65196"/>
              <a:ext cx="7104549" cy="1233179"/>
            </a:xfrm>
            <a:prstGeom prst="roundRect">
              <a:avLst>
                <a:gd fmla="val 16667" name="adj"/>
              </a:avLst>
            </a:prstGeom>
            <a:solidFill>
              <a:schemeClr val="accent2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8"/>
            <p:cNvSpPr txBox="1"/>
            <p:nvPr/>
          </p:nvSpPr>
          <p:spPr>
            <a:xfrm>
              <a:off x="60199" y="125395"/>
              <a:ext cx="6984151" cy="11127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8100" lIns="118100" spcFirstLastPara="1" rIns="118100" wrap="square" tIns="118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100"/>
                <a:buFont typeface="Corbel"/>
                <a:buNone/>
              </a:pPr>
              <a:r>
                <a:rPr b="1" i="0" lang="en-US" sz="31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750% </a:t>
              </a:r>
              <a:r>
                <a:rPr b="0" i="0" lang="en-US" sz="31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more likely to be killed by the same perpetrator</a:t>
              </a:r>
              <a:endParaRPr sz="31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99" name="Google Shape;599;p8"/>
            <p:cNvSpPr/>
            <p:nvPr/>
          </p:nvSpPr>
          <p:spPr>
            <a:xfrm>
              <a:off x="0" y="1387656"/>
              <a:ext cx="7104549" cy="1233179"/>
            </a:xfrm>
            <a:prstGeom prst="roundRect">
              <a:avLst>
                <a:gd fmla="val 16667" name="adj"/>
              </a:avLst>
            </a:prstGeom>
            <a:solidFill>
              <a:srgbClr val="75BDA5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8"/>
            <p:cNvSpPr txBox="1"/>
            <p:nvPr/>
          </p:nvSpPr>
          <p:spPr>
            <a:xfrm>
              <a:off x="60199" y="1447855"/>
              <a:ext cx="6984151" cy="11127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8100" lIns="118100" spcFirstLastPara="1" rIns="118100" wrap="square" tIns="118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100"/>
                <a:buFont typeface="Corbel"/>
                <a:buNone/>
              </a:pPr>
              <a:r>
                <a:rPr lang="en-US" sz="31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L</a:t>
              </a:r>
              <a:r>
                <a:rPr b="0" i="0" lang="en-US" sz="31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eading indicator of escalating violence </a:t>
              </a:r>
              <a:endParaRPr sz="31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01" name="Google Shape;601;p8"/>
            <p:cNvSpPr/>
            <p:nvPr/>
          </p:nvSpPr>
          <p:spPr>
            <a:xfrm>
              <a:off x="0" y="2710116"/>
              <a:ext cx="7104549" cy="1233179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8"/>
            <p:cNvSpPr txBox="1"/>
            <p:nvPr/>
          </p:nvSpPr>
          <p:spPr>
            <a:xfrm>
              <a:off x="60199" y="2770315"/>
              <a:ext cx="6984151" cy="11127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8100" lIns="118100" spcFirstLastPara="1" rIns="118100" wrap="square" tIns="118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100"/>
                <a:buFont typeface="Corbel"/>
                <a:buNone/>
              </a:pPr>
              <a:r>
                <a:rPr lang="en-US" sz="31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Ultimate method to exert power and control</a:t>
              </a:r>
              <a:endParaRPr/>
            </a:p>
          </p:txBody>
        </p:sp>
        <p:sp>
          <p:nvSpPr>
            <p:cNvPr id="603" name="Google Shape;603;p8"/>
            <p:cNvSpPr/>
            <p:nvPr/>
          </p:nvSpPr>
          <p:spPr>
            <a:xfrm>
              <a:off x="0" y="4032576"/>
              <a:ext cx="7104549" cy="1233179"/>
            </a:xfrm>
            <a:prstGeom prst="roundRect">
              <a:avLst>
                <a:gd fmla="val 16667" name="adj"/>
              </a:avLst>
            </a:prstGeom>
            <a:solidFill>
              <a:schemeClr val="accent5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8"/>
            <p:cNvSpPr txBox="1"/>
            <p:nvPr/>
          </p:nvSpPr>
          <p:spPr>
            <a:xfrm>
              <a:off x="60199" y="4092775"/>
              <a:ext cx="6984151" cy="11127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8100" lIns="118100" spcFirstLastPara="1" rIns="118100" wrap="square" tIns="118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100"/>
                <a:buFont typeface="Corbel"/>
                <a:buNone/>
              </a:pPr>
              <a:r>
                <a:rPr lang="en-US" sz="31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“I can kill you at any time”</a:t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0" name="Google Shape;610;p9"/>
          <p:cNvGraphicFramePr/>
          <p:nvPr/>
        </p:nvGraphicFramePr>
        <p:xfrm>
          <a:off x="3267418" y="-108857"/>
          <a:ext cx="5657164" cy="7075714"/>
        </p:xfrm>
        <a:graphic>
          <a:graphicData uri="http://schemas.openxmlformats.org/presentationml/2006/ole">
            <mc:AlternateContent>
              <mc:Choice Requires="v">
                <p:oleObj r:id="rId4" imgH="7075714" imgW="5657164" progId="AcroExch.Document.DC" spid="_x0000_s1">
                  <p:embed/>
                </p:oleObj>
              </mc:Choice>
              <mc:Fallback>
                <p:oleObj r:id="rId5" imgH="7075714" imgW="5657164" progId="AcroExch.Document.DC">
                  <p:embed/>
                  <p:pic>
                    <p:nvPicPr>
                      <p:cNvPr id="610" name="Google Shape;610;p9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3267418" y="-108857"/>
                        <a:ext cx="5657164" cy="70757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rame">
  <a:themeElements>
    <a:clrScheme name="Blue Green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Frame">
  <a:themeElements>
    <a:clrScheme name="Blue Green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Atlas">
  <a:themeElements>
    <a:clrScheme name="Atlas">
      <a:dk1>
        <a:srgbClr val="000000"/>
      </a:dk1>
      <a:lt1>
        <a:srgbClr val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2021-07-29T19:45:04Z</dcterms:created>
  <dc:creator>Shannon Scott</dc:creator>
</cp:coreProperties>
</file>