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33"/>
  </p:notesMasterIdLst>
  <p:sldIdLst>
    <p:sldId id="256" r:id="rId2"/>
    <p:sldId id="434" r:id="rId3"/>
    <p:sldId id="479" r:id="rId4"/>
    <p:sldId id="447" r:id="rId5"/>
    <p:sldId id="480" r:id="rId6"/>
    <p:sldId id="452" r:id="rId7"/>
    <p:sldId id="450" r:id="rId8"/>
    <p:sldId id="453" r:id="rId9"/>
    <p:sldId id="454" r:id="rId10"/>
    <p:sldId id="456" r:id="rId11"/>
    <p:sldId id="457" r:id="rId12"/>
    <p:sldId id="458" r:id="rId13"/>
    <p:sldId id="459" r:id="rId14"/>
    <p:sldId id="461" r:id="rId15"/>
    <p:sldId id="463" r:id="rId16"/>
    <p:sldId id="475" r:id="rId17"/>
    <p:sldId id="476" r:id="rId18"/>
    <p:sldId id="466" r:id="rId19"/>
    <p:sldId id="467" r:id="rId20"/>
    <p:sldId id="469" r:id="rId21"/>
    <p:sldId id="478" r:id="rId22"/>
    <p:sldId id="470" r:id="rId23"/>
    <p:sldId id="471" r:id="rId24"/>
    <p:sldId id="482" r:id="rId25"/>
    <p:sldId id="483" r:id="rId26"/>
    <p:sldId id="484" r:id="rId27"/>
    <p:sldId id="473" r:id="rId28"/>
    <p:sldId id="477" r:id="rId29"/>
    <p:sldId id="474" r:id="rId30"/>
    <p:sldId id="291" r:id="rId31"/>
    <p:sldId id="462" r:id="rId3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31C386-606D-493E-A3A6-B76F668F249A}" v="1051" dt="2022-04-04T14:15:52.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4218" autoAdjust="0"/>
  </p:normalViewPr>
  <p:slideViewPr>
    <p:cSldViewPr snapToGrid="0">
      <p:cViewPr varScale="1">
        <p:scale>
          <a:sx n="93" d="100"/>
          <a:sy n="93" d="100"/>
        </p:scale>
        <p:origin x="1584" y="2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7E5D8-D184-4C21-B624-FEE41058317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B977515-584A-4CD5-97E8-D8D03451ADBA}">
      <dgm:prSet/>
      <dgm:spPr/>
      <dgm:t>
        <a:bodyPr/>
        <a:lstStyle/>
        <a:p>
          <a:r>
            <a:rPr lang="en-US"/>
            <a:t>3-9% of women experience abuse during pregnancy</a:t>
          </a:r>
        </a:p>
      </dgm:t>
    </dgm:pt>
    <dgm:pt modelId="{B6E3234D-C078-483A-90F1-16F543C5CEA0}" type="parTrans" cxnId="{144988B3-0AB8-4506-B1EB-1AFBB8C24F33}">
      <dgm:prSet/>
      <dgm:spPr/>
      <dgm:t>
        <a:bodyPr/>
        <a:lstStyle/>
        <a:p>
          <a:endParaRPr lang="en-US"/>
        </a:p>
      </dgm:t>
    </dgm:pt>
    <dgm:pt modelId="{4AA90A1B-3E8A-4E80-82C4-F390FF5B1EFD}" type="sibTrans" cxnId="{144988B3-0AB8-4506-B1EB-1AFBB8C24F33}">
      <dgm:prSet/>
      <dgm:spPr/>
      <dgm:t>
        <a:bodyPr/>
        <a:lstStyle/>
        <a:p>
          <a:endParaRPr lang="en-US"/>
        </a:p>
      </dgm:t>
    </dgm:pt>
    <dgm:pt modelId="{2856B556-8E14-4078-8028-2237FBDEFD4D}">
      <dgm:prSet/>
      <dgm:spPr/>
      <dgm:t>
        <a:bodyPr/>
        <a:lstStyle/>
        <a:p>
          <a:r>
            <a:rPr lang="en-US" dirty="0"/>
            <a:t>Some studies: Up to 50% experience some type of abuse </a:t>
          </a:r>
        </a:p>
      </dgm:t>
    </dgm:pt>
    <dgm:pt modelId="{EA7C3438-9C2B-4B1B-B129-825708C38A61}" type="parTrans" cxnId="{E31D4C78-390F-4217-AAC6-BF9A94D434E2}">
      <dgm:prSet/>
      <dgm:spPr/>
      <dgm:t>
        <a:bodyPr/>
        <a:lstStyle/>
        <a:p>
          <a:endParaRPr lang="en-US"/>
        </a:p>
      </dgm:t>
    </dgm:pt>
    <dgm:pt modelId="{A1B0A402-478D-42F3-91AC-EAF5A0EE8445}" type="sibTrans" cxnId="{E31D4C78-390F-4217-AAC6-BF9A94D434E2}">
      <dgm:prSet/>
      <dgm:spPr/>
      <dgm:t>
        <a:bodyPr/>
        <a:lstStyle/>
        <a:p>
          <a:endParaRPr lang="en-US"/>
        </a:p>
      </dgm:t>
    </dgm:pt>
    <dgm:pt modelId="{7CDDA021-2465-438D-94A3-5D3F2990F323}" type="pres">
      <dgm:prSet presAssocID="{69D7E5D8-D184-4C21-B624-FEE410583173}" presName="linear" presStyleCnt="0">
        <dgm:presLayoutVars>
          <dgm:animLvl val="lvl"/>
          <dgm:resizeHandles val="exact"/>
        </dgm:presLayoutVars>
      </dgm:prSet>
      <dgm:spPr/>
    </dgm:pt>
    <dgm:pt modelId="{498E3717-BDEE-4FBA-89BA-960A6B5CB831}" type="pres">
      <dgm:prSet presAssocID="{AB977515-584A-4CD5-97E8-D8D03451ADBA}" presName="parentText" presStyleLbl="node1" presStyleIdx="0" presStyleCnt="2">
        <dgm:presLayoutVars>
          <dgm:chMax val="0"/>
          <dgm:bulletEnabled val="1"/>
        </dgm:presLayoutVars>
      </dgm:prSet>
      <dgm:spPr/>
    </dgm:pt>
    <dgm:pt modelId="{E62CFFB6-09B6-4683-B436-0B1B8696C094}" type="pres">
      <dgm:prSet presAssocID="{4AA90A1B-3E8A-4E80-82C4-F390FF5B1EFD}" presName="spacer" presStyleCnt="0"/>
      <dgm:spPr/>
    </dgm:pt>
    <dgm:pt modelId="{A39AF63E-F273-47D3-8D61-CC1FDF593850}" type="pres">
      <dgm:prSet presAssocID="{2856B556-8E14-4078-8028-2237FBDEFD4D}" presName="parentText" presStyleLbl="node1" presStyleIdx="1" presStyleCnt="2">
        <dgm:presLayoutVars>
          <dgm:chMax val="0"/>
          <dgm:bulletEnabled val="1"/>
        </dgm:presLayoutVars>
      </dgm:prSet>
      <dgm:spPr/>
    </dgm:pt>
  </dgm:ptLst>
  <dgm:cxnLst>
    <dgm:cxn modelId="{11900C19-8315-432B-9ED7-45C34BF4CD18}" type="presOf" srcId="{2856B556-8E14-4078-8028-2237FBDEFD4D}" destId="{A39AF63E-F273-47D3-8D61-CC1FDF593850}" srcOrd="0" destOrd="0" presId="urn:microsoft.com/office/officeart/2005/8/layout/vList2"/>
    <dgm:cxn modelId="{2741DA3D-BDD3-4CA8-80DD-C5616B25E846}" type="presOf" srcId="{AB977515-584A-4CD5-97E8-D8D03451ADBA}" destId="{498E3717-BDEE-4FBA-89BA-960A6B5CB831}" srcOrd="0" destOrd="0" presId="urn:microsoft.com/office/officeart/2005/8/layout/vList2"/>
    <dgm:cxn modelId="{E31D4C78-390F-4217-AAC6-BF9A94D434E2}" srcId="{69D7E5D8-D184-4C21-B624-FEE410583173}" destId="{2856B556-8E14-4078-8028-2237FBDEFD4D}" srcOrd="1" destOrd="0" parTransId="{EA7C3438-9C2B-4B1B-B129-825708C38A61}" sibTransId="{A1B0A402-478D-42F3-91AC-EAF5A0EE8445}"/>
    <dgm:cxn modelId="{144988B3-0AB8-4506-B1EB-1AFBB8C24F33}" srcId="{69D7E5D8-D184-4C21-B624-FEE410583173}" destId="{AB977515-584A-4CD5-97E8-D8D03451ADBA}" srcOrd="0" destOrd="0" parTransId="{B6E3234D-C078-483A-90F1-16F543C5CEA0}" sibTransId="{4AA90A1B-3E8A-4E80-82C4-F390FF5B1EFD}"/>
    <dgm:cxn modelId="{BE6263E2-5F92-4912-868D-5FD930D9B99C}" type="presOf" srcId="{69D7E5D8-D184-4C21-B624-FEE410583173}" destId="{7CDDA021-2465-438D-94A3-5D3F2990F323}" srcOrd="0" destOrd="0" presId="urn:microsoft.com/office/officeart/2005/8/layout/vList2"/>
    <dgm:cxn modelId="{42D2322A-7698-4ACC-9E70-50AF63CF4175}" type="presParOf" srcId="{7CDDA021-2465-438D-94A3-5D3F2990F323}" destId="{498E3717-BDEE-4FBA-89BA-960A6B5CB831}" srcOrd="0" destOrd="0" presId="urn:microsoft.com/office/officeart/2005/8/layout/vList2"/>
    <dgm:cxn modelId="{E0C0D990-57A4-43EA-BB51-94D1CF3A7EF4}" type="presParOf" srcId="{7CDDA021-2465-438D-94A3-5D3F2990F323}" destId="{E62CFFB6-09B6-4683-B436-0B1B8696C094}" srcOrd="1" destOrd="0" presId="urn:microsoft.com/office/officeart/2005/8/layout/vList2"/>
    <dgm:cxn modelId="{8B1E4463-E29C-4AD7-96E2-E19007671A9A}" type="presParOf" srcId="{7CDDA021-2465-438D-94A3-5D3F2990F323}" destId="{A39AF63E-F273-47D3-8D61-CC1FDF59385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28C69C-5FBB-4CAE-A78D-AC9B5FBF583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D114BD3-829E-412C-A66E-1FA9FAC46B65}">
      <dgm:prSet/>
      <dgm:spPr/>
      <dgm:t>
        <a:bodyPr/>
        <a:lstStyle/>
        <a:p>
          <a:r>
            <a:rPr lang="en-US" b="0" i="0" dirty="0"/>
            <a:t>“A woman who has suffered a nonfatal strangulation incident with her intimate partner is </a:t>
          </a:r>
          <a:r>
            <a:rPr lang="en-US" b="1" i="0" dirty="0"/>
            <a:t>750% </a:t>
          </a:r>
          <a:r>
            <a:rPr lang="en-US" b="0" i="0" dirty="0"/>
            <a:t>more likely to be killed by the same perpetrator…with a gun</a:t>
          </a:r>
          <a:r>
            <a:rPr lang="en-US" dirty="0"/>
            <a:t>…</a:t>
          </a:r>
          <a:r>
            <a:rPr lang="en-US" b="0" i="0" dirty="0"/>
            <a:t> Researchers and law enforcement professionals have determined that nonfatal strangulation is a leading indicator of escalating violence in a relationship and an important risk factor for homicide in women.”</a:t>
          </a:r>
        </a:p>
        <a:p>
          <a:r>
            <a:rPr lang="en-US" dirty="0"/>
            <a:t>-Strangulation Training Institute</a:t>
          </a:r>
        </a:p>
      </dgm:t>
    </dgm:pt>
    <dgm:pt modelId="{93BBC2FB-0DD7-4701-8E13-8CA6462D53C5}" type="parTrans" cxnId="{946BDE00-9A8F-4560-9E15-403B01B66910}">
      <dgm:prSet/>
      <dgm:spPr/>
      <dgm:t>
        <a:bodyPr/>
        <a:lstStyle/>
        <a:p>
          <a:endParaRPr lang="en-US"/>
        </a:p>
      </dgm:t>
    </dgm:pt>
    <dgm:pt modelId="{F4DA12E2-6E22-441E-A120-F8AED8AE26A6}" type="sibTrans" cxnId="{946BDE00-9A8F-4560-9E15-403B01B66910}">
      <dgm:prSet/>
      <dgm:spPr/>
      <dgm:t>
        <a:bodyPr/>
        <a:lstStyle/>
        <a:p>
          <a:endParaRPr lang="en-US"/>
        </a:p>
      </dgm:t>
    </dgm:pt>
    <dgm:pt modelId="{D9183960-98EE-45E5-8DF1-193B8B0A86E0}">
      <dgm:prSet/>
      <dgm:spPr/>
      <dgm:t>
        <a:bodyPr/>
        <a:lstStyle/>
        <a:p>
          <a:r>
            <a:rPr lang="en-US"/>
            <a:t>“Attempted strangulation is the ultimate method that an abuser can use to exert power and control in a relationship because it communicates to a victim that ‘I can kill you at any time.’”</a:t>
          </a:r>
        </a:p>
        <a:p>
          <a:r>
            <a:rPr lang="en-US"/>
            <a:t> -Diana Faugno, MSN, RN, CPN, SANE-A, SANE-P, FAAFS, DF-IAFN, DF-AFN, board director of End Violence Against Women and president of the Academy of Forensic Nursing</a:t>
          </a:r>
        </a:p>
      </dgm:t>
    </dgm:pt>
    <dgm:pt modelId="{1D6833BD-E581-46E7-9D99-5C4CB529396D}" type="parTrans" cxnId="{57E3EA22-A0E7-4382-8B9C-DA0201E2ECC3}">
      <dgm:prSet/>
      <dgm:spPr/>
      <dgm:t>
        <a:bodyPr/>
        <a:lstStyle/>
        <a:p>
          <a:endParaRPr lang="en-US"/>
        </a:p>
      </dgm:t>
    </dgm:pt>
    <dgm:pt modelId="{06C135A8-DBE0-47C3-AC77-8E551D6BCDB8}" type="sibTrans" cxnId="{57E3EA22-A0E7-4382-8B9C-DA0201E2ECC3}">
      <dgm:prSet/>
      <dgm:spPr/>
      <dgm:t>
        <a:bodyPr/>
        <a:lstStyle/>
        <a:p>
          <a:endParaRPr lang="en-US"/>
        </a:p>
      </dgm:t>
    </dgm:pt>
    <dgm:pt modelId="{2FBC88D1-3B4D-4603-8C98-DCCCFA8D04A2}" type="pres">
      <dgm:prSet presAssocID="{F228C69C-5FBB-4CAE-A78D-AC9B5FBF583A}" presName="linear" presStyleCnt="0">
        <dgm:presLayoutVars>
          <dgm:animLvl val="lvl"/>
          <dgm:resizeHandles val="exact"/>
        </dgm:presLayoutVars>
      </dgm:prSet>
      <dgm:spPr/>
    </dgm:pt>
    <dgm:pt modelId="{F5925A8A-AA9B-4D32-98D1-61B2ABC4125E}" type="pres">
      <dgm:prSet presAssocID="{AD114BD3-829E-412C-A66E-1FA9FAC46B65}" presName="parentText" presStyleLbl="node1" presStyleIdx="0" presStyleCnt="2">
        <dgm:presLayoutVars>
          <dgm:chMax val="0"/>
          <dgm:bulletEnabled val="1"/>
        </dgm:presLayoutVars>
      </dgm:prSet>
      <dgm:spPr/>
    </dgm:pt>
    <dgm:pt modelId="{2C107C57-6D16-4BD1-9343-2F4EA740EEC6}" type="pres">
      <dgm:prSet presAssocID="{F4DA12E2-6E22-441E-A120-F8AED8AE26A6}" presName="spacer" presStyleCnt="0"/>
      <dgm:spPr/>
    </dgm:pt>
    <dgm:pt modelId="{1F37731B-B846-434E-A62A-FDFEF4134F92}" type="pres">
      <dgm:prSet presAssocID="{D9183960-98EE-45E5-8DF1-193B8B0A86E0}" presName="parentText" presStyleLbl="node1" presStyleIdx="1" presStyleCnt="2">
        <dgm:presLayoutVars>
          <dgm:chMax val="0"/>
          <dgm:bulletEnabled val="1"/>
        </dgm:presLayoutVars>
      </dgm:prSet>
      <dgm:spPr/>
    </dgm:pt>
  </dgm:ptLst>
  <dgm:cxnLst>
    <dgm:cxn modelId="{946BDE00-9A8F-4560-9E15-403B01B66910}" srcId="{F228C69C-5FBB-4CAE-A78D-AC9B5FBF583A}" destId="{AD114BD3-829E-412C-A66E-1FA9FAC46B65}" srcOrd="0" destOrd="0" parTransId="{93BBC2FB-0DD7-4701-8E13-8CA6462D53C5}" sibTransId="{F4DA12E2-6E22-441E-A120-F8AED8AE26A6}"/>
    <dgm:cxn modelId="{9C59FF05-E7D2-499F-9B3D-BD5778C57268}" type="presOf" srcId="{F228C69C-5FBB-4CAE-A78D-AC9B5FBF583A}" destId="{2FBC88D1-3B4D-4603-8C98-DCCCFA8D04A2}" srcOrd="0" destOrd="0" presId="urn:microsoft.com/office/officeart/2005/8/layout/vList2"/>
    <dgm:cxn modelId="{57E3EA22-A0E7-4382-8B9C-DA0201E2ECC3}" srcId="{F228C69C-5FBB-4CAE-A78D-AC9B5FBF583A}" destId="{D9183960-98EE-45E5-8DF1-193B8B0A86E0}" srcOrd="1" destOrd="0" parTransId="{1D6833BD-E581-46E7-9D99-5C4CB529396D}" sibTransId="{06C135A8-DBE0-47C3-AC77-8E551D6BCDB8}"/>
    <dgm:cxn modelId="{8EC1D9BC-2970-44A7-994F-A621DA3538AC}" type="presOf" srcId="{AD114BD3-829E-412C-A66E-1FA9FAC46B65}" destId="{F5925A8A-AA9B-4D32-98D1-61B2ABC4125E}" srcOrd="0" destOrd="0" presId="urn:microsoft.com/office/officeart/2005/8/layout/vList2"/>
    <dgm:cxn modelId="{31A141D3-8A1C-4DA6-8ED0-E285BB65805E}" type="presOf" srcId="{D9183960-98EE-45E5-8DF1-193B8B0A86E0}" destId="{1F37731B-B846-434E-A62A-FDFEF4134F92}" srcOrd="0" destOrd="0" presId="urn:microsoft.com/office/officeart/2005/8/layout/vList2"/>
    <dgm:cxn modelId="{608C64C3-61D5-42AD-B5F8-F1A32CCF8683}" type="presParOf" srcId="{2FBC88D1-3B4D-4603-8C98-DCCCFA8D04A2}" destId="{F5925A8A-AA9B-4D32-98D1-61B2ABC4125E}" srcOrd="0" destOrd="0" presId="urn:microsoft.com/office/officeart/2005/8/layout/vList2"/>
    <dgm:cxn modelId="{A5AF1DE4-9242-45E1-B51B-D21033C4299C}" type="presParOf" srcId="{2FBC88D1-3B4D-4603-8C98-DCCCFA8D04A2}" destId="{2C107C57-6D16-4BD1-9343-2F4EA740EEC6}" srcOrd="1" destOrd="0" presId="urn:microsoft.com/office/officeart/2005/8/layout/vList2"/>
    <dgm:cxn modelId="{EEB3A388-59AB-40CA-8C1D-8E06D143E71C}" type="presParOf" srcId="{2FBC88D1-3B4D-4603-8C98-DCCCFA8D04A2}" destId="{1F37731B-B846-434E-A62A-FDFEF4134F9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CABB72-849B-4A64-A200-2B0B9B0B9F2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0F14319-502D-48B0-B88D-03A91E85C22E}">
      <dgm:prSet phldrT="[Text]"/>
      <dgm:spPr/>
      <dgm:t>
        <a:bodyPr/>
        <a:lstStyle/>
        <a:p>
          <a:r>
            <a:rPr lang="en-US" dirty="0"/>
            <a:t>Do you feel SAFE? Should I be concerned for your SAFETY?</a:t>
          </a:r>
        </a:p>
      </dgm:t>
    </dgm:pt>
    <dgm:pt modelId="{ACEDCBEF-4726-476F-AC20-89FE27DD8148}" type="parTrans" cxnId="{6BF059AD-9053-4442-B19D-48A47DC57590}">
      <dgm:prSet/>
      <dgm:spPr/>
      <dgm:t>
        <a:bodyPr/>
        <a:lstStyle/>
        <a:p>
          <a:endParaRPr lang="en-US"/>
        </a:p>
      </dgm:t>
    </dgm:pt>
    <dgm:pt modelId="{0D05615C-0863-454C-BCB2-7868279BFED9}" type="sibTrans" cxnId="{6BF059AD-9053-4442-B19D-48A47DC57590}">
      <dgm:prSet/>
      <dgm:spPr/>
      <dgm:t>
        <a:bodyPr/>
        <a:lstStyle/>
        <a:p>
          <a:endParaRPr lang="en-US"/>
        </a:p>
      </dgm:t>
    </dgm:pt>
    <dgm:pt modelId="{C629B01F-3221-4F48-B81A-3EEAB00FA15D}">
      <dgm:prSet phldrT="[Text]"/>
      <dgm:spPr/>
      <dgm:t>
        <a:bodyPr/>
        <a:lstStyle/>
        <a:p>
          <a:r>
            <a:rPr lang="en-US" dirty="0"/>
            <a:t>Have you felt AFRAID? Has your partner ever ABUSED you?</a:t>
          </a:r>
        </a:p>
      </dgm:t>
    </dgm:pt>
    <dgm:pt modelId="{BFE3DFB4-97AF-4072-96CD-85A5905E4B38}" type="parTrans" cxnId="{3B3E92FD-6B80-4BF9-8515-EA94078FF269}">
      <dgm:prSet/>
      <dgm:spPr/>
      <dgm:t>
        <a:bodyPr/>
        <a:lstStyle/>
        <a:p>
          <a:endParaRPr lang="en-US"/>
        </a:p>
      </dgm:t>
    </dgm:pt>
    <dgm:pt modelId="{1B802EF2-6AD3-4B11-B876-24FEFD3299F5}" type="sibTrans" cxnId="{3B3E92FD-6B80-4BF9-8515-EA94078FF269}">
      <dgm:prSet/>
      <dgm:spPr/>
      <dgm:t>
        <a:bodyPr/>
        <a:lstStyle/>
        <a:p>
          <a:endParaRPr lang="en-US"/>
        </a:p>
      </dgm:t>
    </dgm:pt>
    <dgm:pt modelId="{17ED7AAE-30DC-4396-848D-454BFB8FDF5D}">
      <dgm:prSet phldrT="[Text]"/>
      <dgm:spPr/>
      <dgm:t>
        <a:bodyPr/>
        <a:lstStyle/>
        <a:p>
          <a:r>
            <a:rPr lang="en-US" dirty="0"/>
            <a:t>Do your FRIENDS and/or FAMILY know you have been hurt?</a:t>
          </a:r>
        </a:p>
      </dgm:t>
    </dgm:pt>
    <dgm:pt modelId="{2EA3076F-ECE7-4B91-A4EB-37BDC9962470}" type="parTrans" cxnId="{2CBD6404-D60B-4DEF-A9FC-BFCEB2625712}">
      <dgm:prSet/>
      <dgm:spPr/>
      <dgm:t>
        <a:bodyPr/>
        <a:lstStyle/>
        <a:p>
          <a:endParaRPr lang="en-US"/>
        </a:p>
      </dgm:t>
    </dgm:pt>
    <dgm:pt modelId="{A42D4CDC-FFF0-481F-B4C2-AC003CA6C0A5}" type="sibTrans" cxnId="{2CBD6404-D60B-4DEF-A9FC-BFCEB2625712}">
      <dgm:prSet/>
      <dgm:spPr/>
      <dgm:t>
        <a:bodyPr/>
        <a:lstStyle/>
        <a:p>
          <a:endParaRPr lang="en-US"/>
        </a:p>
      </dgm:t>
    </dgm:pt>
    <dgm:pt modelId="{1F854079-A245-4387-9F82-D0056A128BF2}">
      <dgm:prSet phldrT="[Text]"/>
      <dgm:spPr/>
      <dgm:t>
        <a:bodyPr/>
        <a:lstStyle/>
        <a:p>
          <a:r>
            <a:rPr lang="en-US" dirty="0"/>
            <a:t>Where will you go in an EMERGENCY? Do you have an ESCAPE plan?</a:t>
          </a:r>
        </a:p>
      </dgm:t>
    </dgm:pt>
    <dgm:pt modelId="{22429A52-93B2-4393-B93A-F3B6616FEABD}" type="parTrans" cxnId="{28D4C1CC-1EEB-4EEF-ADCF-711062CE036D}">
      <dgm:prSet/>
      <dgm:spPr/>
      <dgm:t>
        <a:bodyPr/>
        <a:lstStyle/>
        <a:p>
          <a:endParaRPr lang="en-US"/>
        </a:p>
      </dgm:t>
    </dgm:pt>
    <dgm:pt modelId="{42E84E11-9B89-407B-83E6-919E1CB0CD3D}" type="sibTrans" cxnId="{28D4C1CC-1EEB-4EEF-ADCF-711062CE036D}">
      <dgm:prSet/>
      <dgm:spPr/>
      <dgm:t>
        <a:bodyPr/>
        <a:lstStyle/>
        <a:p>
          <a:endParaRPr lang="en-US"/>
        </a:p>
      </dgm:t>
    </dgm:pt>
    <dgm:pt modelId="{26F93524-1C89-4A23-8663-692567CC5419}" type="pres">
      <dgm:prSet presAssocID="{7FCABB72-849B-4A64-A200-2B0B9B0B9F24}" presName="Name0" presStyleCnt="0">
        <dgm:presLayoutVars>
          <dgm:chMax val="7"/>
          <dgm:chPref val="7"/>
          <dgm:dir/>
        </dgm:presLayoutVars>
      </dgm:prSet>
      <dgm:spPr/>
    </dgm:pt>
    <dgm:pt modelId="{38428BD7-8F7C-4288-9455-930B00B45A09}" type="pres">
      <dgm:prSet presAssocID="{7FCABB72-849B-4A64-A200-2B0B9B0B9F24}" presName="Name1" presStyleCnt="0"/>
      <dgm:spPr/>
    </dgm:pt>
    <dgm:pt modelId="{C971A052-FED2-4B3D-B01A-B69091078339}" type="pres">
      <dgm:prSet presAssocID="{7FCABB72-849B-4A64-A200-2B0B9B0B9F24}" presName="cycle" presStyleCnt="0"/>
      <dgm:spPr/>
    </dgm:pt>
    <dgm:pt modelId="{31F65EFB-691A-45A1-802C-AD5F4404CF55}" type="pres">
      <dgm:prSet presAssocID="{7FCABB72-849B-4A64-A200-2B0B9B0B9F24}" presName="srcNode" presStyleLbl="node1" presStyleIdx="0" presStyleCnt="4"/>
      <dgm:spPr/>
    </dgm:pt>
    <dgm:pt modelId="{688162A2-BEC6-476E-8DD7-06896BE79943}" type="pres">
      <dgm:prSet presAssocID="{7FCABB72-849B-4A64-A200-2B0B9B0B9F24}" presName="conn" presStyleLbl="parChTrans1D2" presStyleIdx="0" presStyleCnt="1"/>
      <dgm:spPr/>
    </dgm:pt>
    <dgm:pt modelId="{EE28B99F-3357-49E2-A994-2AAC6B0CEA40}" type="pres">
      <dgm:prSet presAssocID="{7FCABB72-849B-4A64-A200-2B0B9B0B9F24}" presName="extraNode" presStyleLbl="node1" presStyleIdx="0" presStyleCnt="4"/>
      <dgm:spPr/>
    </dgm:pt>
    <dgm:pt modelId="{A39E932D-3202-497F-8D76-0A200EA4E800}" type="pres">
      <dgm:prSet presAssocID="{7FCABB72-849B-4A64-A200-2B0B9B0B9F24}" presName="dstNode" presStyleLbl="node1" presStyleIdx="0" presStyleCnt="4"/>
      <dgm:spPr/>
    </dgm:pt>
    <dgm:pt modelId="{7E82C8B1-861C-404F-BB1D-061CDD68B9B5}" type="pres">
      <dgm:prSet presAssocID="{10F14319-502D-48B0-B88D-03A91E85C22E}" presName="text_1" presStyleLbl="node1" presStyleIdx="0" presStyleCnt="4">
        <dgm:presLayoutVars>
          <dgm:bulletEnabled val="1"/>
        </dgm:presLayoutVars>
      </dgm:prSet>
      <dgm:spPr/>
    </dgm:pt>
    <dgm:pt modelId="{45E4C3BC-6182-488F-BE02-F85D5C68547F}" type="pres">
      <dgm:prSet presAssocID="{10F14319-502D-48B0-B88D-03A91E85C22E}" presName="accent_1" presStyleCnt="0"/>
      <dgm:spPr/>
    </dgm:pt>
    <dgm:pt modelId="{CA6E4861-1D11-4D43-A0C8-0DF2F0586096}" type="pres">
      <dgm:prSet presAssocID="{10F14319-502D-48B0-B88D-03A91E85C22E}" presName="accentRepeatNode" presStyleLbl="solidFgAcc1" presStyleIdx="0" presStyleCnt="4"/>
      <dgm:spPr/>
    </dgm:pt>
    <dgm:pt modelId="{6A4F498F-5E2C-4B36-90C0-2FDFB23333CD}" type="pres">
      <dgm:prSet presAssocID="{C629B01F-3221-4F48-B81A-3EEAB00FA15D}" presName="text_2" presStyleLbl="node1" presStyleIdx="1" presStyleCnt="4">
        <dgm:presLayoutVars>
          <dgm:bulletEnabled val="1"/>
        </dgm:presLayoutVars>
      </dgm:prSet>
      <dgm:spPr/>
    </dgm:pt>
    <dgm:pt modelId="{66D8BFA6-3EC6-49DD-9F73-95E460D1385C}" type="pres">
      <dgm:prSet presAssocID="{C629B01F-3221-4F48-B81A-3EEAB00FA15D}" presName="accent_2" presStyleCnt="0"/>
      <dgm:spPr/>
    </dgm:pt>
    <dgm:pt modelId="{7184CB31-50A7-45C4-A400-A1459E612B42}" type="pres">
      <dgm:prSet presAssocID="{C629B01F-3221-4F48-B81A-3EEAB00FA15D}" presName="accentRepeatNode" presStyleLbl="solidFgAcc1" presStyleIdx="1" presStyleCnt="4"/>
      <dgm:spPr/>
    </dgm:pt>
    <dgm:pt modelId="{5D0EA86D-A27D-43A9-AE6F-C37ECB2CB255}" type="pres">
      <dgm:prSet presAssocID="{17ED7AAE-30DC-4396-848D-454BFB8FDF5D}" presName="text_3" presStyleLbl="node1" presStyleIdx="2" presStyleCnt="4">
        <dgm:presLayoutVars>
          <dgm:bulletEnabled val="1"/>
        </dgm:presLayoutVars>
      </dgm:prSet>
      <dgm:spPr/>
    </dgm:pt>
    <dgm:pt modelId="{9D838C58-220C-4A45-BDF5-A8B48D08B508}" type="pres">
      <dgm:prSet presAssocID="{17ED7AAE-30DC-4396-848D-454BFB8FDF5D}" presName="accent_3" presStyleCnt="0"/>
      <dgm:spPr/>
    </dgm:pt>
    <dgm:pt modelId="{6FE233AE-13AE-467B-BF69-D138D9574A46}" type="pres">
      <dgm:prSet presAssocID="{17ED7AAE-30DC-4396-848D-454BFB8FDF5D}" presName="accentRepeatNode" presStyleLbl="solidFgAcc1" presStyleIdx="2" presStyleCnt="4"/>
      <dgm:spPr/>
    </dgm:pt>
    <dgm:pt modelId="{45892BA4-FB9E-4621-B064-4EA501B7F729}" type="pres">
      <dgm:prSet presAssocID="{1F854079-A245-4387-9F82-D0056A128BF2}" presName="text_4" presStyleLbl="node1" presStyleIdx="3" presStyleCnt="4">
        <dgm:presLayoutVars>
          <dgm:bulletEnabled val="1"/>
        </dgm:presLayoutVars>
      </dgm:prSet>
      <dgm:spPr/>
    </dgm:pt>
    <dgm:pt modelId="{D2F6A906-A752-4B00-96D8-79614E69B958}" type="pres">
      <dgm:prSet presAssocID="{1F854079-A245-4387-9F82-D0056A128BF2}" presName="accent_4" presStyleCnt="0"/>
      <dgm:spPr/>
    </dgm:pt>
    <dgm:pt modelId="{ECC319A1-6E22-413B-8161-C7EBF7AD7BAA}" type="pres">
      <dgm:prSet presAssocID="{1F854079-A245-4387-9F82-D0056A128BF2}" presName="accentRepeatNode" presStyleLbl="solidFgAcc1" presStyleIdx="3" presStyleCnt="4"/>
      <dgm:spPr/>
    </dgm:pt>
  </dgm:ptLst>
  <dgm:cxnLst>
    <dgm:cxn modelId="{2CBD6404-D60B-4DEF-A9FC-BFCEB2625712}" srcId="{7FCABB72-849B-4A64-A200-2B0B9B0B9F24}" destId="{17ED7AAE-30DC-4396-848D-454BFB8FDF5D}" srcOrd="2" destOrd="0" parTransId="{2EA3076F-ECE7-4B91-A4EB-37BDC9962470}" sibTransId="{A42D4CDC-FFF0-481F-B4C2-AC003CA6C0A5}"/>
    <dgm:cxn modelId="{C4B4191F-C38E-48B5-A56B-012D1599CEE3}" type="presOf" srcId="{7FCABB72-849B-4A64-A200-2B0B9B0B9F24}" destId="{26F93524-1C89-4A23-8663-692567CC5419}" srcOrd="0" destOrd="0" presId="urn:microsoft.com/office/officeart/2008/layout/VerticalCurvedList"/>
    <dgm:cxn modelId="{5CC1684E-3B89-4B1B-8419-4AE5C68EC34F}" type="presOf" srcId="{10F14319-502D-48B0-B88D-03A91E85C22E}" destId="{7E82C8B1-861C-404F-BB1D-061CDD68B9B5}" srcOrd="0" destOrd="0" presId="urn:microsoft.com/office/officeart/2008/layout/VerticalCurvedList"/>
    <dgm:cxn modelId="{D969C663-1FB7-4B79-91B5-553CB747C9D0}" type="presOf" srcId="{0D05615C-0863-454C-BCB2-7868279BFED9}" destId="{688162A2-BEC6-476E-8DD7-06896BE79943}" srcOrd="0" destOrd="0" presId="urn:microsoft.com/office/officeart/2008/layout/VerticalCurvedList"/>
    <dgm:cxn modelId="{E1B12A6B-71BD-472F-B51B-C5EE7C985334}" type="presOf" srcId="{C629B01F-3221-4F48-B81A-3EEAB00FA15D}" destId="{6A4F498F-5E2C-4B36-90C0-2FDFB23333CD}" srcOrd="0" destOrd="0" presId="urn:microsoft.com/office/officeart/2008/layout/VerticalCurvedList"/>
    <dgm:cxn modelId="{F7CA336C-9246-493A-9E39-A262BB0C3C0D}" type="presOf" srcId="{17ED7AAE-30DC-4396-848D-454BFB8FDF5D}" destId="{5D0EA86D-A27D-43A9-AE6F-C37ECB2CB255}" srcOrd="0" destOrd="0" presId="urn:microsoft.com/office/officeart/2008/layout/VerticalCurvedList"/>
    <dgm:cxn modelId="{6BF059AD-9053-4442-B19D-48A47DC57590}" srcId="{7FCABB72-849B-4A64-A200-2B0B9B0B9F24}" destId="{10F14319-502D-48B0-B88D-03A91E85C22E}" srcOrd="0" destOrd="0" parTransId="{ACEDCBEF-4726-476F-AC20-89FE27DD8148}" sibTransId="{0D05615C-0863-454C-BCB2-7868279BFED9}"/>
    <dgm:cxn modelId="{9B9E09AE-E901-4FDA-B41D-D1B010E9EB6F}" type="presOf" srcId="{1F854079-A245-4387-9F82-D0056A128BF2}" destId="{45892BA4-FB9E-4621-B064-4EA501B7F729}" srcOrd="0" destOrd="0" presId="urn:microsoft.com/office/officeart/2008/layout/VerticalCurvedList"/>
    <dgm:cxn modelId="{28D4C1CC-1EEB-4EEF-ADCF-711062CE036D}" srcId="{7FCABB72-849B-4A64-A200-2B0B9B0B9F24}" destId="{1F854079-A245-4387-9F82-D0056A128BF2}" srcOrd="3" destOrd="0" parTransId="{22429A52-93B2-4393-B93A-F3B6616FEABD}" sibTransId="{42E84E11-9B89-407B-83E6-919E1CB0CD3D}"/>
    <dgm:cxn modelId="{3B3E92FD-6B80-4BF9-8515-EA94078FF269}" srcId="{7FCABB72-849B-4A64-A200-2B0B9B0B9F24}" destId="{C629B01F-3221-4F48-B81A-3EEAB00FA15D}" srcOrd="1" destOrd="0" parTransId="{BFE3DFB4-97AF-4072-96CD-85A5905E4B38}" sibTransId="{1B802EF2-6AD3-4B11-B876-24FEFD3299F5}"/>
    <dgm:cxn modelId="{223647DE-610D-4341-894C-8845FBE001AB}" type="presParOf" srcId="{26F93524-1C89-4A23-8663-692567CC5419}" destId="{38428BD7-8F7C-4288-9455-930B00B45A09}" srcOrd="0" destOrd="0" presId="urn:microsoft.com/office/officeart/2008/layout/VerticalCurvedList"/>
    <dgm:cxn modelId="{BA3C6620-30A0-4291-9126-855DF8A7FE3B}" type="presParOf" srcId="{38428BD7-8F7C-4288-9455-930B00B45A09}" destId="{C971A052-FED2-4B3D-B01A-B69091078339}" srcOrd="0" destOrd="0" presId="urn:microsoft.com/office/officeart/2008/layout/VerticalCurvedList"/>
    <dgm:cxn modelId="{9D0E7184-8F90-4633-B1CD-0A6B642D0A68}" type="presParOf" srcId="{C971A052-FED2-4B3D-B01A-B69091078339}" destId="{31F65EFB-691A-45A1-802C-AD5F4404CF55}" srcOrd="0" destOrd="0" presId="urn:microsoft.com/office/officeart/2008/layout/VerticalCurvedList"/>
    <dgm:cxn modelId="{23101E7C-3C27-4419-90F2-4EE9C7586A65}" type="presParOf" srcId="{C971A052-FED2-4B3D-B01A-B69091078339}" destId="{688162A2-BEC6-476E-8DD7-06896BE79943}" srcOrd="1" destOrd="0" presId="urn:microsoft.com/office/officeart/2008/layout/VerticalCurvedList"/>
    <dgm:cxn modelId="{6391898F-3B5E-4DEE-A4B5-2B868CF8A537}" type="presParOf" srcId="{C971A052-FED2-4B3D-B01A-B69091078339}" destId="{EE28B99F-3357-49E2-A994-2AAC6B0CEA40}" srcOrd="2" destOrd="0" presId="urn:microsoft.com/office/officeart/2008/layout/VerticalCurvedList"/>
    <dgm:cxn modelId="{26A1B12D-5B51-42DC-A9D4-413D7DD40538}" type="presParOf" srcId="{C971A052-FED2-4B3D-B01A-B69091078339}" destId="{A39E932D-3202-497F-8D76-0A200EA4E800}" srcOrd="3" destOrd="0" presId="urn:microsoft.com/office/officeart/2008/layout/VerticalCurvedList"/>
    <dgm:cxn modelId="{167CC855-08F3-4EB7-A1B2-2DEC86897CE9}" type="presParOf" srcId="{38428BD7-8F7C-4288-9455-930B00B45A09}" destId="{7E82C8B1-861C-404F-BB1D-061CDD68B9B5}" srcOrd="1" destOrd="0" presId="urn:microsoft.com/office/officeart/2008/layout/VerticalCurvedList"/>
    <dgm:cxn modelId="{D77464AF-15DE-45A4-AF43-3B155436AE9D}" type="presParOf" srcId="{38428BD7-8F7C-4288-9455-930B00B45A09}" destId="{45E4C3BC-6182-488F-BE02-F85D5C68547F}" srcOrd="2" destOrd="0" presId="urn:microsoft.com/office/officeart/2008/layout/VerticalCurvedList"/>
    <dgm:cxn modelId="{F7D13409-3F7C-4C5B-A2F7-DB7D9ABC746D}" type="presParOf" srcId="{45E4C3BC-6182-488F-BE02-F85D5C68547F}" destId="{CA6E4861-1D11-4D43-A0C8-0DF2F0586096}" srcOrd="0" destOrd="0" presId="urn:microsoft.com/office/officeart/2008/layout/VerticalCurvedList"/>
    <dgm:cxn modelId="{A40F676A-50EF-4E27-8944-6DB12B416DAD}" type="presParOf" srcId="{38428BD7-8F7C-4288-9455-930B00B45A09}" destId="{6A4F498F-5E2C-4B36-90C0-2FDFB23333CD}" srcOrd="3" destOrd="0" presId="urn:microsoft.com/office/officeart/2008/layout/VerticalCurvedList"/>
    <dgm:cxn modelId="{74493356-5579-4F05-94AC-C39001A5CDA1}" type="presParOf" srcId="{38428BD7-8F7C-4288-9455-930B00B45A09}" destId="{66D8BFA6-3EC6-49DD-9F73-95E460D1385C}" srcOrd="4" destOrd="0" presId="urn:microsoft.com/office/officeart/2008/layout/VerticalCurvedList"/>
    <dgm:cxn modelId="{C416763E-0ECB-44D0-A7EE-9F33AFE068FB}" type="presParOf" srcId="{66D8BFA6-3EC6-49DD-9F73-95E460D1385C}" destId="{7184CB31-50A7-45C4-A400-A1459E612B42}" srcOrd="0" destOrd="0" presId="urn:microsoft.com/office/officeart/2008/layout/VerticalCurvedList"/>
    <dgm:cxn modelId="{CE10420E-D339-4324-A5B8-75BB25C8C837}" type="presParOf" srcId="{38428BD7-8F7C-4288-9455-930B00B45A09}" destId="{5D0EA86D-A27D-43A9-AE6F-C37ECB2CB255}" srcOrd="5" destOrd="0" presId="urn:microsoft.com/office/officeart/2008/layout/VerticalCurvedList"/>
    <dgm:cxn modelId="{D8569C08-EFD7-419F-94D9-D3D702043BC7}" type="presParOf" srcId="{38428BD7-8F7C-4288-9455-930B00B45A09}" destId="{9D838C58-220C-4A45-BDF5-A8B48D08B508}" srcOrd="6" destOrd="0" presId="urn:microsoft.com/office/officeart/2008/layout/VerticalCurvedList"/>
    <dgm:cxn modelId="{28087EE4-C39A-4453-B8C6-E17A03C32E37}" type="presParOf" srcId="{9D838C58-220C-4A45-BDF5-A8B48D08B508}" destId="{6FE233AE-13AE-467B-BF69-D138D9574A46}" srcOrd="0" destOrd="0" presId="urn:microsoft.com/office/officeart/2008/layout/VerticalCurvedList"/>
    <dgm:cxn modelId="{4C0F1AAC-5133-47F5-A75E-6ECCA5B55D89}" type="presParOf" srcId="{38428BD7-8F7C-4288-9455-930B00B45A09}" destId="{45892BA4-FB9E-4621-B064-4EA501B7F729}" srcOrd="7" destOrd="0" presId="urn:microsoft.com/office/officeart/2008/layout/VerticalCurvedList"/>
    <dgm:cxn modelId="{5C4BEDF6-597A-4A11-8587-B8A5E4B086DD}" type="presParOf" srcId="{38428BD7-8F7C-4288-9455-930B00B45A09}" destId="{D2F6A906-A752-4B00-96D8-79614E69B958}" srcOrd="8" destOrd="0" presId="urn:microsoft.com/office/officeart/2008/layout/VerticalCurvedList"/>
    <dgm:cxn modelId="{19ECA125-8359-4989-B673-EAE112A74A80}" type="presParOf" srcId="{D2F6A906-A752-4B00-96D8-79614E69B958}" destId="{ECC319A1-6E22-413B-8161-C7EBF7AD7BA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D25B097-5893-459D-8E1B-22FC89B0CB7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DBC160A-1321-4ADD-9088-109C90921864}">
      <dgm:prSet/>
      <dgm:spPr/>
      <dgm:t>
        <a:bodyPr/>
        <a:lstStyle/>
        <a:p>
          <a:r>
            <a:rPr lang="en-US"/>
            <a:t>“HAVE YOU BEEN STRANGLED OR CHOKED?”</a:t>
          </a:r>
        </a:p>
      </dgm:t>
    </dgm:pt>
    <dgm:pt modelId="{26B01E24-1F8C-4D42-A18B-361CF29C1BAF}" type="parTrans" cxnId="{E0EC17B1-1AC0-4A45-86DA-2E99D13D2BE0}">
      <dgm:prSet/>
      <dgm:spPr/>
      <dgm:t>
        <a:bodyPr/>
        <a:lstStyle/>
        <a:p>
          <a:endParaRPr lang="en-US"/>
        </a:p>
      </dgm:t>
    </dgm:pt>
    <dgm:pt modelId="{12C97F50-E336-4ABC-9389-088D3788C5A4}" type="sibTrans" cxnId="{E0EC17B1-1AC0-4A45-86DA-2E99D13D2BE0}">
      <dgm:prSet/>
      <dgm:spPr/>
      <dgm:t>
        <a:bodyPr/>
        <a:lstStyle/>
        <a:p>
          <a:endParaRPr lang="en-US"/>
        </a:p>
      </dgm:t>
    </dgm:pt>
    <dgm:pt modelId="{7A6C15EE-04CB-40B7-AA52-8E0D75733EF5}">
      <dgm:prSet/>
      <dgm:spPr/>
      <dgm:t>
        <a:bodyPr/>
        <a:lstStyle/>
        <a:p>
          <a:r>
            <a:rPr lang="en-US"/>
            <a:t>“Does he/she put his/her hands around your throat?’</a:t>
          </a:r>
        </a:p>
      </dgm:t>
    </dgm:pt>
    <dgm:pt modelId="{CE8874E8-6545-466B-871B-5107AA21C46A}" type="parTrans" cxnId="{02597CD6-A8ED-4A65-AECA-F21BD943E85A}">
      <dgm:prSet/>
      <dgm:spPr/>
      <dgm:t>
        <a:bodyPr/>
        <a:lstStyle/>
        <a:p>
          <a:endParaRPr lang="en-US"/>
        </a:p>
      </dgm:t>
    </dgm:pt>
    <dgm:pt modelId="{3F7D1BC7-FCC0-4B46-AC91-BC344CA38202}" type="sibTrans" cxnId="{02597CD6-A8ED-4A65-AECA-F21BD943E85A}">
      <dgm:prSet/>
      <dgm:spPr/>
      <dgm:t>
        <a:bodyPr/>
        <a:lstStyle/>
        <a:p>
          <a:endParaRPr lang="en-US"/>
        </a:p>
      </dgm:t>
    </dgm:pt>
    <dgm:pt modelId="{E16DB14B-0AF3-47AF-AAF2-027F6410F6FF}">
      <dgm:prSet/>
      <dgm:spPr/>
      <dgm:t>
        <a:bodyPr/>
        <a:lstStyle/>
        <a:p>
          <a:r>
            <a:rPr lang="en-US"/>
            <a:t>“Does he/she squeeze your throat?”</a:t>
          </a:r>
        </a:p>
      </dgm:t>
    </dgm:pt>
    <dgm:pt modelId="{71F2993F-F81A-41D9-BE0F-A64C9DAFED91}" type="parTrans" cxnId="{50D30F6E-0D67-4C83-901C-A31B6E28AF9A}">
      <dgm:prSet/>
      <dgm:spPr/>
      <dgm:t>
        <a:bodyPr/>
        <a:lstStyle/>
        <a:p>
          <a:endParaRPr lang="en-US"/>
        </a:p>
      </dgm:t>
    </dgm:pt>
    <dgm:pt modelId="{5EE61FFE-46DE-458E-9356-AB50D0907749}" type="sibTrans" cxnId="{50D30F6E-0D67-4C83-901C-A31B6E28AF9A}">
      <dgm:prSet/>
      <dgm:spPr/>
      <dgm:t>
        <a:bodyPr/>
        <a:lstStyle/>
        <a:p>
          <a:endParaRPr lang="en-US"/>
        </a:p>
      </dgm:t>
    </dgm:pt>
    <dgm:pt modelId="{BD3EB3E3-02BF-43DE-A7FF-3E6822C12125}">
      <dgm:prSet/>
      <dgm:spPr/>
      <dgm:t>
        <a:bodyPr/>
        <a:lstStyle/>
        <a:p>
          <a:r>
            <a:rPr lang="en-US"/>
            <a:t>“Does he/she “choke” you during sex?”</a:t>
          </a:r>
        </a:p>
      </dgm:t>
    </dgm:pt>
    <dgm:pt modelId="{7EDA1F08-FD6B-4888-BD97-2AA035CD8D87}" type="parTrans" cxnId="{7D7DE1B8-B374-4561-A694-89BB8E00BA73}">
      <dgm:prSet/>
      <dgm:spPr/>
      <dgm:t>
        <a:bodyPr/>
        <a:lstStyle/>
        <a:p>
          <a:endParaRPr lang="en-US"/>
        </a:p>
      </dgm:t>
    </dgm:pt>
    <dgm:pt modelId="{AF945A1C-B9BC-4AC1-B685-12FFAE4813E0}" type="sibTrans" cxnId="{7D7DE1B8-B374-4561-A694-89BB8E00BA73}">
      <dgm:prSet/>
      <dgm:spPr/>
      <dgm:t>
        <a:bodyPr/>
        <a:lstStyle/>
        <a:p>
          <a:endParaRPr lang="en-US"/>
        </a:p>
      </dgm:t>
    </dgm:pt>
    <dgm:pt modelId="{716D8607-A2F5-4226-BB7E-0906FE52AFEF}">
      <dgm:prSet/>
      <dgm:spPr/>
      <dgm:t>
        <a:bodyPr/>
        <a:lstStyle/>
        <a:p>
          <a:r>
            <a:rPr lang="en-US"/>
            <a:t>“Does he/she put a hand on your throat to intimidate?”</a:t>
          </a:r>
        </a:p>
      </dgm:t>
    </dgm:pt>
    <dgm:pt modelId="{2AA6D6B8-1655-47FC-A137-BAD77C0A4511}" type="parTrans" cxnId="{4347C8E5-2B1F-4A92-9BAA-235AA507C46B}">
      <dgm:prSet/>
      <dgm:spPr/>
      <dgm:t>
        <a:bodyPr/>
        <a:lstStyle/>
        <a:p>
          <a:endParaRPr lang="en-US"/>
        </a:p>
      </dgm:t>
    </dgm:pt>
    <dgm:pt modelId="{3A636977-58D7-423E-97A8-A59712C51C17}" type="sibTrans" cxnId="{4347C8E5-2B1F-4A92-9BAA-235AA507C46B}">
      <dgm:prSet/>
      <dgm:spPr/>
      <dgm:t>
        <a:bodyPr/>
        <a:lstStyle/>
        <a:p>
          <a:endParaRPr lang="en-US"/>
        </a:p>
      </dgm:t>
    </dgm:pt>
    <dgm:pt modelId="{210B4241-875F-4C11-AA50-2BF08A8D767A}">
      <dgm:prSet/>
      <dgm:spPr/>
      <dgm:t>
        <a:bodyPr/>
        <a:lstStyle/>
        <a:p>
          <a:r>
            <a:rPr lang="en-US"/>
            <a:t>“Does he/she control or silence you by holding you by your throat?”</a:t>
          </a:r>
        </a:p>
      </dgm:t>
    </dgm:pt>
    <dgm:pt modelId="{1FEFBF8B-9179-46D1-A252-AF6AE8A975F3}" type="parTrans" cxnId="{FDB65247-D49A-4194-9B9C-62BC52207BD8}">
      <dgm:prSet/>
      <dgm:spPr/>
      <dgm:t>
        <a:bodyPr/>
        <a:lstStyle/>
        <a:p>
          <a:endParaRPr lang="en-US"/>
        </a:p>
      </dgm:t>
    </dgm:pt>
    <dgm:pt modelId="{C2ACB51B-C27B-457B-A03D-50A668B193F4}" type="sibTrans" cxnId="{FDB65247-D49A-4194-9B9C-62BC52207BD8}">
      <dgm:prSet/>
      <dgm:spPr/>
      <dgm:t>
        <a:bodyPr/>
        <a:lstStyle/>
        <a:p>
          <a:endParaRPr lang="en-US"/>
        </a:p>
      </dgm:t>
    </dgm:pt>
    <dgm:pt modelId="{54F5747D-DE5A-4959-BFF5-13DF7BAB3FB6}">
      <dgm:prSet/>
      <dgm:spPr/>
      <dgm:t>
        <a:bodyPr/>
        <a:lstStyle/>
        <a:p>
          <a:r>
            <a:rPr lang="en-US"/>
            <a:t>“Does he/she push you against the wall/floor when he/she has a hand/arm on your throat?”</a:t>
          </a:r>
        </a:p>
      </dgm:t>
    </dgm:pt>
    <dgm:pt modelId="{6F47AE60-7E1C-4B7E-B6F9-805C18CE5985}" type="parTrans" cxnId="{8CB7AAD6-FE45-412D-A81C-B785FAF4A3DD}">
      <dgm:prSet/>
      <dgm:spPr/>
      <dgm:t>
        <a:bodyPr/>
        <a:lstStyle/>
        <a:p>
          <a:endParaRPr lang="en-US"/>
        </a:p>
      </dgm:t>
    </dgm:pt>
    <dgm:pt modelId="{F3F5135B-77B6-4395-B2F8-C7E6C46F021D}" type="sibTrans" cxnId="{8CB7AAD6-FE45-412D-A81C-B785FAF4A3DD}">
      <dgm:prSet/>
      <dgm:spPr/>
      <dgm:t>
        <a:bodyPr/>
        <a:lstStyle/>
        <a:p>
          <a:endParaRPr lang="en-US"/>
        </a:p>
      </dgm:t>
    </dgm:pt>
    <dgm:pt modelId="{924761EA-8729-48E1-B3E5-316DA556DE0F}" type="pres">
      <dgm:prSet presAssocID="{DD25B097-5893-459D-8E1B-22FC89B0CB7E}" presName="linear" presStyleCnt="0">
        <dgm:presLayoutVars>
          <dgm:animLvl val="lvl"/>
          <dgm:resizeHandles val="exact"/>
        </dgm:presLayoutVars>
      </dgm:prSet>
      <dgm:spPr/>
    </dgm:pt>
    <dgm:pt modelId="{4A11D298-2794-46D6-849A-9B1A91A3E6E0}" type="pres">
      <dgm:prSet presAssocID="{DDBC160A-1321-4ADD-9088-109C90921864}" presName="parentText" presStyleLbl="node1" presStyleIdx="0" presStyleCnt="7">
        <dgm:presLayoutVars>
          <dgm:chMax val="0"/>
          <dgm:bulletEnabled val="1"/>
        </dgm:presLayoutVars>
      </dgm:prSet>
      <dgm:spPr/>
    </dgm:pt>
    <dgm:pt modelId="{CC2BC957-9D26-47FC-B125-0806B4F4FFDD}" type="pres">
      <dgm:prSet presAssocID="{12C97F50-E336-4ABC-9389-088D3788C5A4}" presName="spacer" presStyleCnt="0"/>
      <dgm:spPr/>
    </dgm:pt>
    <dgm:pt modelId="{0D8E98D6-C991-4550-BC6F-B15F0A77657E}" type="pres">
      <dgm:prSet presAssocID="{7A6C15EE-04CB-40B7-AA52-8E0D75733EF5}" presName="parentText" presStyleLbl="node1" presStyleIdx="1" presStyleCnt="7">
        <dgm:presLayoutVars>
          <dgm:chMax val="0"/>
          <dgm:bulletEnabled val="1"/>
        </dgm:presLayoutVars>
      </dgm:prSet>
      <dgm:spPr/>
    </dgm:pt>
    <dgm:pt modelId="{17ED4202-5561-4F89-BC25-AE1224ED33B0}" type="pres">
      <dgm:prSet presAssocID="{3F7D1BC7-FCC0-4B46-AC91-BC344CA38202}" presName="spacer" presStyleCnt="0"/>
      <dgm:spPr/>
    </dgm:pt>
    <dgm:pt modelId="{B9D98B2A-5632-4C84-AA41-1D8EBB7CCE63}" type="pres">
      <dgm:prSet presAssocID="{E16DB14B-0AF3-47AF-AAF2-027F6410F6FF}" presName="parentText" presStyleLbl="node1" presStyleIdx="2" presStyleCnt="7">
        <dgm:presLayoutVars>
          <dgm:chMax val="0"/>
          <dgm:bulletEnabled val="1"/>
        </dgm:presLayoutVars>
      </dgm:prSet>
      <dgm:spPr/>
    </dgm:pt>
    <dgm:pt modelId="{73A0523D-17AE-47B8-94B0-A75C1D8F0696}" type="pres">
      <dgm:prSet presAssocID="{5EE61FFE-46DE-458E-9356-AB50D0907749}" presName="spacer" presStyleCnt="0"/>
      <dgm:spPr/>
    </dgm:pt>
    <dgm:pt modelId="{EFDD25B0-9580-43ED-AFBA-A465194B42C5}" type="pres">
      <dgm:prSet presAssocID="{BD3EB3E3-02BF-43DE-A7FF-3E6822C12125}" presName="parentText" presStyleLbl="node1" presStyleIdx="3" presStyleCnt="7">
        <dgm:presLayoutVars>
          <dgm:chMax val="0"/>
          <dgm:bulletEnabled val="1"/>
        </dgm:presLayoutVars>
      </dgm:prSet>
      <dgm:spPr/>
    </dgm:pt>
    <dgm:pt modelId="{ACB97E80-D13E-4AA7-A3DD-637A8FF0E734}" type="pres">
      <dgm:prSet presAssocID="{AF945A1C-B9BC-4AC1-B685-12FFAE4813E0}" presName="spacer" presStyleCnt="0"/>
      <dgm:spPr/>
    </dgm:pt>
    <dgm:pt modelId="{2E99B5C3-9223-4A69-8140-7A026BA89D19}" type="pres">
      <dgm:prSet presAssocID="{716D8607-A2F5-4226-BB7E-0906FE52AFEF}" presName="parentText" presStyleLbl="node1" presStyleIdx="4" presStyleCnt="7">
        <dgm:presLayoutVars>
          <dgm:chMax val="0"/>
          <dgm:bulletEnabled val="1"/>
        </dgm:presLayoutVars>
      </dgm:prSet>
      <dgm:spPr/>
    </dgm:pt>
    <dgm:pt modelId="{DF33AD3C-DDF5-4CF8-9B1E-E3CDB9BB0F3B}" type="pres">
      <dgm:prSet presAssocID="{3A636977-58D7-423E-97A8-A59712C51C17}" presName="spacer" presStyleCnt="0"/>
      <dgm:spPr/>
    </dgm:pt>
    <dgm:pt modelId="{F007C465-D11E-461D-A1D2-79DF41BD3FD2}" type="pres">
      <dgm:prSet presAssocID="{210B4241-875F-4C11-AA50-2BF08A8D767A}" presName="parentText" presStyleLbl="node1" presStyleIdx="5" presStyleCnt="7">
        <dgm:presLayoutVars>
          <dgm:chMax val="0"/>
          <dgm:bulletEnabled val="1"/>
        </dgm:presLayoutVars>
      </dgm:prSet>
      <dgm:spPr/>
    </dgm:pt>
    <dgm:pt modelId="{D0927FD2-FCDA-4B85-BB96-7740D75AF3FB}" type="pres">
      <dgm:prSet presAssocID="{C2ACB51B-C27B-457B-A03D-50A668B193F4}" presName="spacer" presStyleCnt="0"/>
      <dgm:spPr/>
    </dgm:pt>
    <dgm:pt modelId="{735C5196-2F16-451C-9A3F-CEAF3FA91274}" type="pres">
      <dgm:prSet presAssocID="{54F5747D-DE5A-4959-BFF5-13DF7BAB3FB6}" presName="parentText" presStyleLbl="node1" presStyleIdx="6" presStyleCnt="7">
        <dgm:presLayoutVars>
          <dgm:chMax val="0"/>
          <dgm:bulletEnabled val="1"/>
        </dgm:presLayoutVars>
      </dgm:prSet>
      <dgm:spPr/>
    </dgm:pt>
  </dgm:ptLst>
  <dgm:cxnLst>
    <dgm:cxn modelId="{3A332637-CD88-4423-B86A-718575CB247C}" type="presOf" srcId="{DD25B097-5893-459D-8E1B-22FC89B0CB7E}" destId="{924761EA-8729-48E1-B3E5-316DA556DE0F}" srcOrd="0" destOrd="0" presId="urn:microsoft.com/office/officeart/2005/8/layout/vList2"/>
    <dgm:cxn modelId="{FDB65247-D49A-4194-9B9C-62BC52207BD8}" srcId="{DD25B097-5893-459D-8E1B-22FC89B0CB7E}" destId="{210B4241-875F-4C11-AA50-2BF08A8D767A}" srcOrd="5" destOrd="0" parTransId="{1FEFBF8B-9179-46D1-A252-AF6AE8A975F3}" sibTransId="{C2ACB51B-C27B-457B-A03D-50A668B193F4}"/>
    <dgm:cxn modelId="{2B4BCB4E-2E75-4D73-A56C-0E93669655A9}" type="presOf" srcId="{7A6C15EE-04CB-40B7-AA52-8E0D75733EF5}" destId="{0D8E98D6-C991-4550-BC6F-B15F0A77657E}" srcOrd="0" destOrd="0" presId="urn:microsoft.com/office/officeart/2005/8/layout/vList2"/>
    <dgm:cxn modelId="{B612315A-50B0-42BA-9D71-8F49A980D8FE}" type="presOf" srcId="{716D8607-A2F5-4226-BB7E-0906FE52AFEF}" destId="{2E99B5C3-9223-4A69-8140-7A026BA89D19}" srcOrd="0" destOrd="0" presId="urn:microsoft.com/office/officeart/2005/8/layout/vList2"/>
    <dgm:cxn modelId="{50D30F6E-0D67-4C83-901C-A31B6E28AF9A}" srcId="{DD25B097-5893-459D-8E1B-22FC89B0CB7E}" destId="{E16DB14B-0AF3-47AF-AAF2-027F6410F6FF}" srcOrd="2" destOrd="0" parTransId="{71F2993F-F81A-41D9-BE0F-A64C9DAFED91}" sibTransId="{5EE61FFE-46DE-458E-9356-AB50D0907749}"/>
    <dgm:cxn modelId="{A3691574-2AB5-4EA8-A40D-23665DD86791}" type="presOf" srcId="{E16DB14B-0AF3-47AF-AAF2-027F6410F6FF}" destId="{B9D98B2A-5632-4C84-AA41-1D8EBB7CCE63}" srcOrd="0" destOrd="0" presId="urn:microsoft.com/office/officeart/2005/8/layout/vList2"/>
    <dgm:cxn modelId="{87E4FA84-EE20-444D-B141-B0F10117BE6C}" type="presOf" srcId="{BD3EB3E3-02BF-43DE-A7FF-3E6822C12125}" destId="{EFDD25B0-9580-43ED-AFBA-A465194B42C5}" srcOrd="0" destOrd="0" presId="urn:microsoft.com/office/officeart/2005/8/layout/vList2"/>
    <dgm:cxn modelId="{02CD2BAB-5CB4-4BF1-8285-C45B3485DC37}" type="presOf" srcId="{DDBC160A-1321-4ADD-9088-109C90921864}" destId="{4A11D298-2794-46D6-849A-9B1A91A3E6E0}" srcOrd="0" destOrd="0" presId="urn:microsoft.com/office/officeart/2005/8/layout/vList2"/>
    <dgm:cxn modelId="{E0EC17B1-1AC0-4A45-86DA-2E99D13D2BE0}" srcId="{DD25B097-5893-459D-8E1B-22FC89B0CB7E}" destId="{DDBC160A-1321-4ADD-9088-109C90921864}" srcOrd="0" destOrd="0" parTransId="{26B01E24-1F8C-4D42-A18B-361CF29C1BAF}" sibTransId="{12C97F50-E336-4ABC-9389-088D3788C5A4}"/>
    <dgm:cxn modelId="{7D7DE1B8-B374-4561-A694-89BB8E00BA73}" srcId="{DD25B097-5893-459D-8E1B-22FC89B0CB7E}" destId="{BD3EB3E3-02BF-43DE-A7FF-3E6822C12125}" srcOrd="3" destOrd="0" parTransId="{7EDA1F08-FD6B-4888-BD97-2AA035CD8D87}" sibTransId="{AF945A1C-B9BC-4AC1-B685-12FFAE4813E0}"/>
    <dgm:cxn modelId="{02597CD6-A8ED-4A65-AECA-F21BD943E85A}" srcId="{DD25B097-5893-459D-8E1B-22FC89B0CB7E}" destId="{7A6C15EE-04CB-40B7-AA52-8E0D75733EF5}" srcOrd="1" destOrd="0" parTransId="{CE8874E8-6545-466B-871B-5107AA21C46A}" sibTransId="{3F7D1BC7-FCC0-4B46-AC91-BC344CA38202}"/>
    <dgm:cxn modelId="{8CB7AAD6-FE45-412D-A81C-B785FAF4A3DD}" srcId="{DD25B097-5893-459D-8E1B-22FC89B0CB7E}" destId="{54F5747D-DE5A-4959-BFF5-13DF7BAB3FB6}" srcOrd="6" destOrd="0" parTransId="{6F47AE60-7E1C-4B7E-B6F9-805C18CE5985}" sibTransId="{F3F5135B-77B6-4395-B2F8-C7E6C46F021D}"/>
    <dgm:cxn modelId="{84F96FE2-5398-4C47-A74B-E3AF257C2040}" type="presOf" srcId="{54F5747D-DE5A-4959-BFF5-13DF7BAB3FB6}" destId="{735C5196-2F16-451C-9A3F-CEAF3FA91274}" srcOrd="0" destOrd="0" presId="urn:microsoft.com/office/officeart/2005/8/layout/vList2"/>
    <dgm:cxn modelId="{4347C8E5-2B1F-4A92-9BAA-235AA507C46B}" srcId="{DD25B097-5893-459D-8E1B-22FC89B0CB7E}" destId="{716D8607-A2F5-4226-BB7E-0906FE52AFEF}" srcOrd="4" destOrd="0" parTransId="{2AA6D6B8-1655-47FC-A137-BAD77C0A4511}" sibTransId="{3A636977-58D7-423E-97A8-A59712C51C17}"/>
    <dgm:cxn modelId="{2C114AF8-05B6-48C7-A1A2-9013E89D53F8}" type="presOf" srcId="{210B4241-875F-4C11-AA50-2BF08A8D767A}" destId="{F007C465-D11E-461D-A1D2-79DF41BD3FD2}" srcOrd="0" destOrd="0" presId="urn:microsoft.com/office/officeart/2005/8/layout/vList2"/>
    <dgm:cxn modelId="{833BCEA1-4DB4-4AF1-A53A-CB237DBFA0A5}" type="presParOf" srcId="{924761EA-8729-48E1-B3E5-316DA556DE0F}" destId="{4A11D298-2794-46D6-849A-9B1A91A3E6E0}" srcOrd="0" destOrd="0" presId="urn:microsoft.com/office/officeart/2005/8/layout/vList2"/>
    <dgm:cxn modelId="{7B00F60B-79C6-462F-B594-0B34FB722E43}" type="presParOf" srcId="{924761EA-8729-48E1-B3E5-316DA556DE0F}" destId="{CC2BC957-9D26-47FC-B125-0806B4F4FFDD}" srcOrd="1" destOrd="0" presId="urn:microsoft.com/office/officeart/2005/8/layout/vList2"/>
    <dgm:cxn modelId="{9636AD86-BBCA-4012-8252-2E3B131EEFF6}" type="presParOf" srcId="{924761EA-8729-48E1-B3E5-316DA556DE0F}" destId="{0D8E98D6-C991-4550-BC6F-B15F0A77657E}" srcOrd="2" destOrd="0" presId="urn:microsoft.com/office/officeart/2005/8/layout/vList2"/>
    <dgm:cxn modelId="{146CE71A-EFCD-4D8B-A447-388E397744E6}" type="presParOf" srcId="{924761EA-8729-48E1-B3E5-316DA556DE0F}" destId="{17ED4202-5561-4F89-BC25-AE1224ED33B0}" srcOrd="3" destOrd="0" presId="urn:microsoft.com/office/officeart/2005/8/layout/vList2"/>
    <dgm:cxn modelId="{AA7AB6FC-CE5E-44B9-BBE4-D0FAA36A5A3D}" type="presParOf" srcId="{924761EA-8729-48E1-B3E5-316DA556DE0F}" destId="{B9D98B2A-5632-4C84-AA41-1D8EBB7CCE63}" srcOrd="4" destOrd="0" presId="urn:microsoft.com/office/officeart/2005/8/layout/vList2"/>
    <dgm:cxn modelId="{27D056B8-464A-41DB-9945-E8C0FBA645CE}" type="presParOf" srcId="{924761EA-8729-48E1-B3E5-316DA556DE0F}" destId="{73A0523D-17AE-47B8-94B0-A75C1D8F0696}" srcOrd="5" destOrd="0" presId="urn:microsoft.com/office/officeart/2005/8/layout/vList2"/>
    <dgm:cxn modelId="{0ACE42C6-357C-42C1-9C18-83229B2D265D}" type="presParOf" srcId="{924761EA-8729-48E1-B3E5-316DA556DE0F}" destId="{EFDD25B0-9580-43ED-AFBA-A465194B42C5}" srcOrd="6" destOrd="0" presId="urn:microsoft.com/office/officeart/2005/8/layout/vList2"/>
    <dgm:cxn modelId="{3BC9B89F-C28C-4D2B-9703-97CBCED4CBD6}" type="presParOf" srcId="{924761EA-8729-48E1-B3E5-316DA556DE0F}" destId="{ACB97E80-D13E-4AA7-A3DD-637A8FF0E734}" srcOrd="7" destOrd="0" presId="urn:microsoft.com/office/officeart/2005/8/layout/vList2"/>
    <dgm:cxn modelId="{D4E7792A-F533-48C0-85D9-59052DE49782}" type="presParOf" srcId="{924761EA-8729-48E1-B3E5-316DA556DE0F}" destId="{2E99B5C3-9223-4A69-8140-7A026BA89D19}" srcOrd="8" destOrd="0" presId="urn:microsoft.com/office/officeart/2005/8/layout/vList2"/>
    <dgm:cxn modelId="{01EC370A-720D-4A97-AC27-B250BFDCFBED}" type="presParOf" srcId="{924761EA-8729-48E1-B3E5-316DA556DE0F}" destId="{DF33AD3C-DDF5-4CF8-9B1E-E3CDB9BB0F3B}" srcOrd="9" destOrd="0" presId="urn:microsoft.com/office/officeart/2005/8/layout/vList2"/>
    <dgm:cxn modelId="{AE0C8CAD-528D-4BC6-B439-C290EECD60F6}" type="presParOf" srcId="{924761EA-8729-48E1-B3E5-316DA556DE0F}" destId="{F007C465-D11E-461D-A1D2-79DF41BD3FD2}" srcOrd="10" destOrd="0" presId="urn:microsoft.com/office/officeart/2005/8/layout/vList2"/>
    <dgm:cxn modelId="{8C50F684-F500-4BFC-8DED-1026D791EADB}" type="presParOf" srcId="{924761EA-8729-48E1-B3E5-316DA556DE0F}" destId="{D0927FD2-FCDA-4B85-BB96-7740D75AF3FB}" srcOrd="11" destOrd="0" presId="urn:microsoft.com/office/officeart/2005/8/layout/vList2"/>
    <dgm:cxn modelId="{7215B98A-98E7-484A-80C4-6F7D59A67B88}" type="presParOf" srcId="{924761EA-8729-48E1-B3E5-316DA556DE0F}" destId="{735C5196-2F16-451C-9A3F-CEAF3FA9127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33C46D9-AEBF-4E10-987A-9A9BFEB3BB3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15E4E7F-8C04-40F5-891D-C20CCEA391C5}">
      <dgm:prSet/>
      <dgm:spPr/>
      <dgm:t>
        <a:bodyPr/>
        <a:lstStyle/>
        <a:p>
          <a:r>
            <a:rPr lang="en-US"/>
            <a:t>“Are you having/Did you have difficulty breathing or swallowing?”</a:t>
          </a:r>
        </a:p>
      </dgm:t>
    </dgm:pt>
    <dgm:pt modelId="{8C12EB8E-09CE-4A57-800B-21C80D38DDB5}" type="parTrans" cxnId="{7D6D34FE-6BAB-4599-BF2B-A96269B6F59F}">
      <dgm:prSet/>
      <dgm:spPr/>
      <dgm:t>
        <a:bodyPr/>
        <a:lstStyle/>
        <a:p>
          <a:endParaRPr lang="en-US"/>
        </a:p>
      </dgm:t>
    </dgm:pt>
    <dgm:pt modelId="{7A3A6E6E-EFB4-4691-B445-9BF8974F0BFB}" type="sibTrans" cxnId="{7D6D34FE-6BAB-4599-BF2B-A96269B6F59F}">
      <dgm:prSet/>
      <dgm:spPr/>
      <dgm:t>
        <a:bodyPr/>
        <a:lstStyle/>
        <a:p>
          <a:endParaRPr lang="en-US"/>
        </a:p>
      </dgm:t>
    </dgm:pt>
    <dgm:pt modelId="{68D68160-8E37-4323-8448-223F8FCCA066}">
      <dgm:prSet/>
      <dgm:spPr/>
      <dgm:t>
        <a:bodyPr/>
        <a:lstStyle/>
        <a:p>
          <a:r>
            <a:rPr lang="en-US"/>
            <a:t>“Do you have a cough or changes in your voice?”</a:t>
          </a:r>
        </a:p>
      </dgm:t>
    </dgm:pt>
    <dgm:pt modelId="{601C6A5F-6276-4983-B313-ED584801070E}" type="parTrans" cxnId="{16D21AF4-C858-4BFE-B375-3B8190BEB448}">
      <dgm:prSet/>
      <dgm:spPr/>
      <dgm:t>
        <a:bodyPr/>
        <a:lstStyle/>
        <a:p>
          <a:endParaRPr lang="en-US"/>
        </a:p>
      </dgm:t>
    </dgm:pt>
    <dgm:pt modelId="{F5252CE0-4622-4F64-B7F1-01CE6DF5CA66}" type="sibTrans" cxnId="{16D21AF4-C858-4BFE-B375-3B8190BEB448}">
      <dgm:prSet/>
      <dgm:spPr/>
      <dgm:t>
        <a:bodyPr/>
        <a:lstStyle/>
        <a:p>
          <a:endParaRPr lang="en-US"/>
        </a:p>
      </dgm:t>
    </dgm:pt>
    <dgm:pt modelId="{688DB1D9-D4ED-4B32-AD72-7D91200F2252}">
      <dgm:prSet/>
      <dgm:spPr/>
      <dgm:t>
        <a:bodyPr/>
        <a:lstStyle/>
        <a:p>
          <a:r>
            <a:rPr lang="en-US"/>
            <a:t>“Did you lose consciousness or nearly lose consciousness?”</a:t>
          </a:r>
        </a:p>
      </dgm:t>
    </dgm:pt>
    <dgm:pt modelId="{09F13725-ED44-4798-81C2-E8052AA44173}" type="parTrans" cxnId="{6E20B899-27BF-46D1-8AE5-EE28161875BB}">
      <dgm:prSet/>
      <dgm:spPr/>
      <dgm:t>
        <a:bodyPr/>
        <a:lstStyle/>
        <a:p>
          <a:endParaRPr lang="en-US"/>
        </a:p>
      </dgm:t>
    </dgm:pt>
    <dgm:pt modelId="{2A0F9E3F-860C-46DB-8940-B850CD4FF852}" type="sibTrans" cxnId="{6E20B899-27BF-46D1-8AE5-EE28161875BB}">
      <dgm:prSet/>
      <dgm:spPr/>
      <dgm:t>
        <a:bodyPr/>
        <a:lstStyle/>
        <a:p>
          <a:endParaRPr lang="en-US"/>
        </a:p>
      </dgm:t>
    </dgm:pt>
    <dgm:pt modelId="{F0CB79B8-6253-4597-9BFC-DD53B765C7F3}">
      <dgm:prSet/>
      <dgm:spPr/>
      <dgm:t>
        <a:bodyPr/>
        <a:lstStyle/>
        <a:p>
          <a:r>
            <a:rPr lang="en-US"/>
            <a:t>“Did you lose control of our bowel or bladder?”</a:t>
          </a:r>
        </a:p>
      </dgm:t>
    </dgm:pt>
    <dgm:pt modelId="{2C2DC2F7-74DE-4C61-96B9-27DFBB585A3F}" type="parTrans" cxnId="{C0DE99AD-35D1-48D2-A209-41D8BE0015AE}">
      <dgm:prSet/>
      <dgm:spPr/>
      <dgm:t>
        <a:bodyPr/>
        <a:lstStyle/>
        <a:p>
          <a:endParaRPr lang="en-US"/>
        </a:p>
      </dgm:t>
    </dgm:pt>
    <dgm:pt modelId="{37A783EA-C591-45DF-8D33-A71CFE343229}" type="sibTrans" cxnId="{C0DE99AD-35D1-48D2-A209-41D8BE0015AE}">
      <dgm:prSet/>
      <dgm:spPr/>
      <dgm:t>
        <a:bodyPr/>
        <a:lstStyle/>
        <a:p>
          <a:endParaRPr lang="en-US"/>
        </a:p>
      </dgm:t>
    </dgm:pt>
    <dgm:pt modelId="{711101F0-7122-4882-9B91-8BBCF9588D2F}">
      <dgm:prSet/>
      <dgm:spPr/>
      <dgm:t>
        <a:bodyPr/>
        <a:lstStyle/>
        <a:p>
          <a:r>
            <a:rPr lang="en-US"/>
            <a:t>“Did you think you were going to die?”</a:t>
          </a:r>
        </a:p>
      </dgm:t>
    </dgm:pt>
    <dgm:pt modelId="{109CC5E5-3013-4F43-A86D-331F00FF1A3B}" type="parTrans" cxnId="{2F6E03EA-AB84-4C41-B487-5DE7C65E9913}">
      <dgm:prSet/>
      <dgm:spPr/>
      <dgm:t>
        <a:bodyPr/>
        <a:lstStyle/>
        <a:p>
          <a:endParaRPr lang="en-US"/>
        </a:p>
      </dgm:t>
    </dgm:pt>
    <dgm:pt modelId="{4BD6F882-24E2-4E85-9F4A-E75F6141851A}" type="sibTrans" cxnId="{2F6E03EA-AB84-4C41-B487-5DE7C65E9913}">
      <dgm:prSet/>
      <dgm:spPr/>
      <dgm:t>
        <a:bodyPr/>
        <a:lstStyle/>
        <a:p>
          <a:endParaRPr lang="en-US"/>
        </a:p>
      </dgm:t>
    </dgm:pt>
    <dgm:pt modelId="{896E35F1-CAEF-4C5B-9A17-268EF99A04F5}" type="pres">
      <dgm:prSet presAssocID="{533C46D9-AEBF-4E10-987A-9A9BFEB3BB31}" presName="linear" presStyleCnt="0">
        <dgm:presLayoutVars>
          <dgm:animLvl val="lvl"/>
          <dgm:resizeHandles val="exact"/>
        </dgm:presLayoutVars>
      </dgm:prSet>
      <dgm:spPr/>
    </dgm:pt>
    <dgm:pt modelId="{17986548-46F2-4FFD-9247-AE39391856CC}" type="pres">
      <dgm:prSet presAssocID="{E15E4E7F-8C04-40F5-891D-C20CCEA391C5}" presName="parentText" presStyleLbl="node1" presStyleIdx="0" presStyleCnt="5">
        <dgm:presLayoutVars>
          <dgm:chMax val="0"/>
          <dgm:bulletEnabled val="1"/>
        </dgm:presLayoutVars>
      </dgm:prSet>
      <dgm:spPr/>
    </dgm:pt>
    <dgm:pt modelId="{6CBE13A6-1650-4BFC-A3DB-F8C5CCCDD633}" type="pres">
      <dgm:prSet presAssocID="{7A3A6E6E-EFB4-4691-B445-9BF8974F0BFB}" presName="spacer" presStyleCnt="0"/>
      <dgm:spPr/>
    </dgm:pt>
    <dgm:pt modelId="{DA976C8C-5483-4F13-9ECA-619022296185}" type="pres">
      <dgm:prSet presAssocID="{68D68160-8E37-4323-8448-223F8FCCA066}" presName="parentText" presStyleLbl="node1" presStyleIdx="1" presStyleCnt="5">
        <dgm:presLayoutVars>
          <dgm:chMax val="0"/>
          <dgm:bulletEnabled val="1"/>
        </dgm:presLayoutVars>
      </dgm:prSet>
      <dgm:spPr/>
    </dgm:pt>
    <dgm:pt modelId="{A3CF132A-6AC1-43C3-BF77-6CD1B3F20822}" type="pres">
      <dgm:prSet presAssocID="{F5252CE0-4622-4F64-B7F1-01CE6DF5CA66}" presName="spacer" presStyleCnt="0"/>
      <dgm:spPr/>
    </dgm:pt>
    <dgm:pt modelId="{15BB2B14-15DE-4F81-A1A0-EBC6B0963953}" type="pres">
      <dgm:prSet presAssocID="{688DB1D9-D4ED-4B32-AD72-7D91200F2252}" presName="parentText" presStyleLbl="node1" presStyleIdx="2" presStyleCnt="5">
        <dgm:presLayoutVars>
          <dgm:chMax val="0"/>
          <dgm:bulletEnabled val="1"/>
        </dgm:presLayoutVars>
      </dgm:prSet>
      <dgm:spPr/>
    </dgm:pt>
    <dgm:pt modelId="{767AC434-11EF-4895-BE24-00D2896845F5}" type="pres">
      <dgm:prSet presAssocID="{2A0F9E3F-860C-46DB-8940-B850CD4FF852}" presName="spacer" presStyleCnt="0"/>
      <dgm:spPr/>
    </dgm:pt>
    <dgm:pt modelId="{324B4814-8DF8-40C9-807D-FF5019310DE2}" type="pres">
      <dgm:prSet presAssocID="{F0CB79B8-6253-4597-9BFC-DD53B765C7F3}" presName="parentText" presStyleLbl="node1" presStyleIdx="3" presStyleCnt="5">
        <dgm:presLayoutVars>
          <dgm:chMax val="0"/>
          <dgm:bulletEnabled val="1"/>
        </dgm:presLayoutVars>
      </dgm:prSet>
      <dgm:spPr/>
    </dgm:pt>
    <dgm:pt modelId="{90C0E081-0AD2-41B8-A067-7DB7525BBCA8}" type="pres">
      <dgm:prSet presAssocID="{37A783EA-C591-45DF-8D33-A71CFE343229}" presName="spacer" presStyleCnt="0"/>
      <dgm:spPr/>
    </dgm:pt>
    <dgm:pt modelId="{46921D75-80A1-4DAA-8C3A-5B531ADFE82E}" type="pres">
      <dgm:prSet presAssocID="{711101F0-7122-4882-9B91-8BBCF9588D2F}" presName="parentText" presStyleLbl="node1" presStyleIdx="4" presStyleCnt="5">
        <dgm:presLayoutVars>
          <dgm:chMax val="0"/>
          <dgm:bulletEnabled val="1"/>
        </dgm:presLayoutVars>
      </dgm:prSet>
      <dgm:spPr/>
    </dgm:pt>
  </dgm:ptLst>
  <dgm:cxnLst>
    <dgm:cxn modelId="{00D2A623-A8CB-4634-A974-DAE4946CA839}" type="presOf" srcId="{688DB1D9-D4ED-4B32-AD72-7D91200F2252}" destId="{15BB2B14-15DE-4F81-A1A0-EBC6B0963953}" srcOrd="0" destOrd="0" presId="urn:microsoft.com/office/officeart/2005/8/layout/vList2"/>
    <dgm:cxn modelId="{AE255F4F-5419-462C-983C-E6734BBECD0D}" type="presOf" srcId="{711101F0-7122-4882-9B91-8BBCF9588D2F}" destId="{46921D75-80A1-4DAA-8C3A-5B531ADFE82E}" srcOrd="0" destOrd="0" presId="urn:microsoft.com/office/officeart/2005/8/layout/vList2"/>
    <dgm:cxn modelId="{799AB789-4DE8-46F4-8B71-CADEB7E83EFB}" type="presOf" srcId="{533C46D9-AEBF-4E10-987A-9A9BFEB3BB31}" destId="{896E35F1-CAEF-4C5B-9A17-268EF99A04F5}" srcOrd="0" destOrd="0" presId="urn:microsoft.com/office/officeart/2005/8/layout/vList2"/>
    <dgm:cxn modelId="{6E20B899-27BF-46D1-8AE5-EE28161875BB}" srcId="{533C46D9-AEBF-4E10-987A-9A9BFEB3BB31}" destId="{688DB1D9-D4ED-4B32-AD72-7D91200F2252}" srcOrd="2" destOrd="0" parTransId="{09F13725-ED44-4798-81C2-E8052AA44173}" sibTransId="{2A0F9E3F-860C-46DB-8940-B850CD4FF852}"/>
    <dgm:cxn modelId="{C0DE99AD-35D1-48D2-A209-41D8BE0015AE}" srcId="{533C46D9-AEBF-4E10-987A-9A9BFEB3BB31}" destId="{F0CB79B8-6253-4597-9BFC-DD53B765C7F3}" srcOrd="3" destOrd="0" parTransId="{2C2DC2F7-74DE-4C61-96B9-27DFBB585A3F}" sibTransId="{37A783EA-C591-45DF-8D33-A71CFE343229}"/>
    <dgm:cxn modelId="{4945BFB6-A325-49FB-962F-F50AFC8247EC}" type="presOf" srcId="{E15E4E7F-8C04-40F5-891D-C20CCEA391C5}" destId="{17986548-46F2-4FFD-9247-AE39391856CC}" srcOrd="0" destOrd="0" presId="urn:microsoft.com/office/officeart/2005/8/layout/vList2"/>
    <dgm:cxn modelId="{2F6E03EA-AB84-4C41-B487-5DE7C65E9913}" srcId="{533C46D9-AEBF-4E10-987A-9A9BFEB3BB31}" destId="{711101F0-7122-4882-9B91-8BBCF9588D2F}" srcOrd="4" destOrd="0" parTransId="{109CC5E5-3013-4F43-A86D-331F00FF1A3B}" sibTransId="{4BD6F882-24E2-4E85-9F4A-E75F6141851A}"/>
    <dgm:cxn modelId="{8F6A7CED-1D0A-4D5D-BEA6-A90886801C21}" type="presOf" srcId="{68D68160-8E37-4323-8448-223F8FCCA066}" destId="{DA976C8C-5483-4F13-9ECA-619022296185}" srcOrd="0" destOrd="0" presId="urn:microsoft.com/office/officeart/2005/8/layout/vList2"/>
    <dgm:cxn modelId="{16D21AF4-C858-4BFE-B375-3B8190BEB448}" srcId="{533C46D9-AEBF-4E10-987A-9A9BFEB3BB31}" destId="{68D68160-8E37-4323-8448-223F8FCCA066}" srcOrd="1" destOrd="0" parTransId="{601C6A5F-6276-4983-B313-ED584801070E}" sibTransId="{F5252CE0-4622-4F64-B7F1-01CE6DF5CA66}"/>
    <dgm:cxn modelId="{225FFBFA-180E-4C5E-B31C-E6413E4F5410}" type="presOf" srcId="{F0CB79B8-6253-4597-9BFC-DD53B765C7F3}" destId="{324B4814-8DF8-40C9-807D-FF5019310DE2}" srcOrd="0" destOrd="0" presId="urn:microsoft.com/office/officeart/2005/8/layout/vList2"/>
    <dgm:cxn modelId="{7D6D34FE-6BAB-4599-BF2B-A96269B6F59F}" srcId="{533C46D9-AEBF-4E10-987A-9A9BFEB3BB31}" destId="{E15E4E7F-8C04-40F5-891D-C20CCEA391C5}" srcOrd="0" destOrd="0" parTransId="{8C12EB8E-09CE-4A57-800B-21C80D38DDB5}" sibTransId="{7A3A6E6E-EFB4-4691-B445-9BF8974F0BFB}"/>
    <dgm:cxn modelId="{FBF08476-1D07-46B7-9DFA-BEB98BA8BB37}" type="presParOf" srcId="{896E35F1-CAEF-4C5B-9A17-268EF99A04F5}" destId="{17986548-46F2-4FFD-9247-AE39391856CC}" srcOrd="0" destOrd="0" presId="urn:microsoft.com/office/officeart/2005/8/layout/vList2"/>
    <dgm:cxn modelId="{F9D5736A-B833-4F95-97DF-7EE8D460231D}" type="presParOf" srcId="{896E35F1-CAEF-4C5B-9A17-268EF99A04F5}" destId="{6CBE13A6-1650-4BFC-A3DB-F8C5CCCDD633}" srcOrd="1" destOrd="0" presId="urn:microsoft.com/office/officeart/2005/8/layout/vList2"/>
    <dgm:cxn modelId="{8BFFDF8D-F6D2-493D-9B07-8A076B88D834}" type="presParOf" srcId="{896E35F1-CAEF-4C5B-9A17-268EF99A04F5}" destId="{DA976C8C-5483-4F13-9ECA-619022296185}" srcOrd="2" destOrd="0" presId="urn:microsoft.com/office/officeart/2005/8/layout/vList2"/>
    <dgm:cxn modelId="{5AD57658-92B3-4D5D-AE57-BB9139FE1729}" type="presParOf" srcId="{896E35F1-CAEF-4C5B-9A17-268EF99A04F5}" destId="{A3CF132A-6AC1-43C3-BF77-6CD1B3F20822}" srcOrd="3" destOrd="0" presId="urn:microsoft.com/office/officeart/2005/8/layout/vList2"/>
    <dgm:cxn modelId="{96EBB97C-C698-4F12-B119-4C7A258BE360}" type="presParOf" srcId="{896E35F1-CAEF-4C5B-9A17-268EF99A04F5}" destId="{15BB2B14-15DE-4F81-A1A0-EBC6B0963953}" srcOrd="4" destOrd="0" presId="urn:microsoft.com/office/officeart/2005/8/layout/vList2"/>
    <dgm:cxn modelId="{3215F388-6D4F-444E-9598-69B334F1C34B}" type="presParOf" srcId="{896E35F1-CAEF-4C5B-9A17-268EF99A04F5}" destId="{767AC434-11EF-4895-BE24-00D2896845F5}" srcOrd="5" destOrd="0" presId="urn:microsoft.com/office/officeart/2005/8/layout/vList2"/>
    <dgm:cxn modelId="{00B048BC-94CD-4F9B-8F54-49D5241482EC}" type="presParOf" srcId="{896E35F1-CAEF-4C5B-9A17-268EF99A04F5}" destId="{324B4814-8DF8-40C9-807D-FF5019310DE2}" srcOrd="6" destOrd="0" presId="urn:microsoft.com/office/officeart/2005/8/layout/vList2"/>
    <dgm:cxn modelId="{CC9078D6-4B25-4FB1-900B-F8A12C05668A}" type="presParOf" srcId="{896E35F1-CAEF-4C5B-9A17-268EF99A04F5}" destId="{90C0E081-0AD2-41B8-A067-7DB7525BBCA8}" srcOrd="7" destOrd="0" presId="urn:microsoft.com/office/officeart/2005/8/layout/vList2"/>
    <dgm:cxn modelId="{24F2DC40-8D42-4051-8DCB-68BA62AFC5B3}" type="presParOf" srcId="{896E35F1-CAEF-4C5B-9A17-268EF99A04F5}" destId="{46921D75-80A1-4DAA-8C3A-5B531ADFE82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097C0B-AFD7-4EEA-AC86-2E39F993157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5EF9710-0ACE-45D6-BFED-B27B3994CEDD}">
      <dgm:prSet/>
      <dgm:spPr/>
      <dgm:t>
        <a:bodyPr/>
        <a:lstStyle/>
        <a:p>
          <a:r>
            <a:rPr lang="en-US"/>
            <a:t>The intentional use of physical force with the potential for causing injury, harm, disability or death</a:t>
          </a:r>
        </a:p>
      </dgm:t>
    </dgm:pt>
    <dgm:pt modelId="{2113925E-9656-40F1-A671-E1D60381409E}" type="parTrans" cxnId="{2F3B4D7C-BDEF-4DA0-9898-DC86C0CFEE7A}">
      <dgm:prSet/>
      <dgm:spPr/>
      <dgm:t>
        <a:bodyPr/>
        <a:lstStyle/>
        <a:p>
          <a:endParaRPr lang="en-US"/>
        </a:p>
      </dgm:t>
    </dgm:pt>
    <dgm:pt modelId="{5175A1DB-43EE-4E0F-8316-98A746443914}" type="sibTrans" cxnId="{2F3B4D7C-BDEF-4DA0-9898-DC86C0CFEE7A}">
      <dgm:prSet/>
      <dgm:spPr/>
      <dgm:t>
        <a:bodyPr/>
        <a:lstStyle/>
        <a:p>
          <a:endParaRPr lang="en-US"/>
        </a:p>
      </dgm:t>
    </dgm:pt>
    <dgm:pt modelId="{CDD6CD80-020B-4A18-8487-D6BBBC81F5DD}">
      <dgm:prSet/>
      <dgm:spPr/>
      <dgm:t>
        <a:bodyPr/>
        <a:lstStyle/>
        <a:p>
          <a:r>
            <a:rPr lang="en-US"/>
            <a:t>Kicking, hitting, biting, strangulation, pushing, hair pulling, assaults with weapons</a:t>
          </a:r>
        </a:p>
      </dgm:t>
    </dgm:pt>
    <dgm:pt modelId="{162ACAF8-13C9-41D2-8B2B-18BAC0BE292B}" type="parTrans" cxnId="{198008C0-BF79-490D-AE12-E37E08387891}">
      <dgm:prSet/>
      <dgm:spPr/>
      <dgm:t>
        <a:bodyPr/>
        <a:lstStyle/>
        <a:p>
          <a:endParaRPr lang="en-US"/>
        </a:p>
      </dgm:t>
    </dgm:pt>
    <dgm:pt modelId="{46420955-F732-41FC-A18A-808EB68142F1}" type="sibTrans" cxnId="{198008C0-BF79-490D-AE12-E37E08387891}">
      <dgm:prSet/>
      <dgm:spPr/>
      <dgm:t>
        <a:bodyPr/>
        <a:lstStyle/>
        <a:p>
          <a:endParaRPr lang="en-US"/>
        </a:p>
      </dgm:t>
    </dgm:pt>
    <dgm:pt modelId="{60E43B76-6BA9-4F85-AB7B-19DA387B0ACA}">
      <dgm:prSet/>
      <dgm:spPr/>
      <dgm:t>
        <a:bodyPr/>
        <a:lstStyle/>
        <a:p>
          <a:r>
            <a:rPr lang="en-US"/>
            <a:t>Certain areas of body can be targets, such as abdomen of pregnant woman</a:t>
          </a:r>
        </a:p>
      </dgm:t>
    </dgm:pt>
    <dgm:pt modelId="{8E0E260C-099E-40D2-A1B6-8E624255CC17}" type="parTrans" cxnId="{BEA9DA58-AE02-4EBC-A93E-9270D0479524}">
      <dgm:prSet/>
      <dgm:spPr/>
      <dgm:t>
        <a:bodyPr/>
        <a:lstStyle/>
        <a:p>
          <a:endParaRPr lang="en-US"/>
        </a:p>
      </dgm:t>
    </dgm:pt>
    <dgm:pt modelId="{CBCF7BB5-D7A9-4CDF-9768-6A97051F54F2}" type="sibTrans" cxnId="{BEA9DA58-AE02-4EBC-A93E-9270D0479524}">
      <dgm:prSet/>
      <dgm:spPr/>
      <dgm:t>
        <a:bodyPr/>
        <a:lstStyle/>
        <a:p>
          <a:endParaRPr lang="en-US"/>
        </a:p>
      </dgm:t>
    </dgm:pt>
    <dgm:pt modelId="{02398B61-1D26-4656-A171-F7F6AA14C9A6}" type="pres">
      <dgm:prSet presAssocID="{D4097C0B-AFD7-4EEA-AC86-2E39F9931574}" presName="linear" presStyleCnt="0">
        <dgm:presLayoutVars>
          <dgm:animLvl val="lvl"/>
          <dgm:resizeHandles val="exact"/>
        </dgm:presLayoutVars>
      </dgm:prSet>
      <dgm:spPr/>
    </dgm:pt>
    <dgm:pt modelId="{E12D9F7E-AA9A-425D-8E3B-BCD2F995E0B5}" type="pres">
      <dgm:prSet presAssocID="{D5EF9710-0ACE-45D6-BFED-B27B3994CEDD}" presName="parentText" presStyleLbl="node1" presStyleIdx="0" presStyleCnt="3">
        <dgm:presLayoutVars>
          <dgm:chMax val="0"/>
          <dgm:bulletEnabled val="1"/>
        </dgm:presLayoutVars>
      </dgm:prSet>
      <dgm:spPr/>
    </dgm:pt>
    <dgm:pt modelId="{0E327C4F-8652-434B-A21F-5EC0E844CC48}" type="pres">
      <dgm:prSet presAssocID="{5175A1DB-43EE-4E0F-8316-98A746443914}" presName="spacer" presStyleCnt="0"/>
      <dgm:spPr/>
    </dgm:pt>
    <dgm:pt modelId="{2ED20F09-A9D6-4548-9C50-33517B7AABF2}" type="pres">
      <dgm:prSet presAssocID="{CDD6CD80-020B-4A18-8487-D6BBBC81F5DD}" presName="parentText" presStyleLbl="node1" presStyleIdx="1" presStyleCnt="3">
        <dgm:presLayoutVars>
          <dgm:chMax val="0"/>
          <dgm:bulletEnabled val="1"/>
        </dgm:presLayoutVars>
      </dgm:prSet>
      <dgm:spPr/>
    </dgm:pt>
    <dgm:pt modelId="{ED744854-1795-470B-8F86-75BC510C89A8}" type="pres">
      <dgm:prSet presAssocID="{46420955-F732-41FC-A18A-808EB68142F1}" presName="spacer" presStyleCnt="0"/>
      <dgm:spPr/>
    </dgm:pt>
    <dgm:pt modelId="{0EFFE680-736D-4783-AC79-DCF23E940B5F}" type="pres">
      <dgm:prSet presAssocID="{60E43B76-6BA9-4F85-AB7B-19DA387B0ACA}" presName="parentText" presStyleLbl="node1" presStyleIdx="2" presStyleCnt="3">
        <dgm:presLayoutVars>
          <dgm:chMax val="0"/>
          <dgm:bulletEnabled val="1"/>
        </dgm:presLayoutVars>
      </dgm:prSet>
      <dgm:spPr/>
    </dgm:pt>
  </dgm:ptLst>
  <dgm:cxnLst>
    <dgm:cxn modelId="{C7310840-C82B-4ADF-8B87-0E466EA8DA2D}" type="presOf" srcId="{CDD6CD80-020B-4A18-8487-D6BBBC81F5DD}" destId="{2ED20F09-A9D6-4548-9C50-33517B7AABF2}" srcOrd="0" destOrd="0" presId="urn:microsoft.com/office/officeart/2005/8/layout/vList2"/>
    <dgm:cxn modelId="{BEA9DA58-AE02-4EBC-A93E-9270D0479524}" srcId="{D4097C0B-AFD7-4EEA-AC86-2E39F9931574}" destId="{60E43B76-6BA9-4F85-AB7B-19DA387B0ACA}" srcOrd="2" destOrd="0" parTransId="{8E0E260C-099E-40D2-A1B6-8E624255CC17}" sibTransId="{CBCF7BB5-D7A9-4CDF-9768-6A97051F54F2}"/>
    <dgm:cxn modelId="{2F3B4D7C-BDEF-4DA0-9898-DC86C0CFEE7A}" srcId="{D4097C0B-AFD7-4EEA-AC86-2E39F9931574}" destId="{D5EF9710-0ACE-45D6-BFED-B27B3994CEDD}" srcOrd="0" destOrd="0" parTransId="{2113925E-9656-40F1-A671-E1D60381409E}" sibTransId="{5175A1DB-43EE-4E0F-8316-98A746443914}"/>
    <dgm:cxn modelId="{9C658296-50D7-4F56-8287-FB07BF048109}" type="presOf" srcId="{D4097C0B-AFD7-4EEA-AC86-2E39F9931574}" destId="{02398B61-1D26-4656-A171-F7F6AA14C9A6}" srcOrd="0" destOrd="0" presId="urn:microsoft.com/office/officeart/2005/8/layout/vList2"/>
    <dgm:cxn modelId="{A635BFB0-119B-4386-8AEF-F15FC653CBD0}" type="presOf" srcId="{60E43B76-6BA9-4F85-AB7B-19DA387B0ACA}" destId="{0EFFE680-736D-4783-AC79-DCF23E940B5F}" srcOrd="0" destOrd="0" presId="urn:microsoft.com/office/officeart/2005/8/layout/vList2"/>
    <dgm:cxn modelId="{198008C0-BF79-490D-AE12-E37E08387891}" srcId="{D4097C0B-AFD7-4EEA-AC86-2E39F9931574}" destId="{CDD6CD80-020B-4A18-8487-D6BBBC81F5DD}" srcOrd="1" destOrd="0" parTransId="{162ACAF8-13C9-41D2-8B2B-18BAC0BE292B}" sibTransId="{46420955-F732-41FC-A18A-808EB68142F1}"/>
    <dgm:cxn modelId="{7237B5DA-B9B6-42FD-822D-9E0DBF306571}" type="presOf" srcId="{D5EF9710-0ACE-45D6-BFED-B27B3994CEDD}" destId="{E12D9F7E-AA9A-425D-8E3B-BCD2F995E0B5}" srcOrd="0" destOrd="0" presId="urn:microsoft.com/office/officeart/2005/8/layout/vList2"/>
    <dgm:cxn modelId="{9A7C37C7-15B2-43EF-B5EF-FCF3F25BBDEB}" type="presParOf" srcId="{02398B61-1D26-4656-A171-F7F6AA14C9A6}" destId="{E12D9F7E-AA9A-425D-8E3B-BCD2F995E0B5}" srcOrd="0" destOrd="0" presId="urn:microsoft.com/office/officeart/2005/8/layout/vList2"/>
    <dgm:cxn modelId="{DE808FA3-238B-42B1-AA69-0EBB1C66D055}" type="presParOf" srcId="{02398B61-1D26-4656-A171-F7F6AA14C9A6}" destId="{0E327C4F-8652-434B-A21F-5EC0E844CC48}" srcOrd="1" destOrd="0" presId="urn:microsoft.com/office/officeart/2005/8/layout/vList2"/>
    <dgm:cxn modelId="{4F7B3C51-D191-4BC8-9D3F-2129C58263C6}" type="presParOf" srcId="{02398B61-1D26-4656-A171-F7F6AA14C9A6}" destId="{2ED20F09-A9D6-4548-9C50-33517B7AABF2}" srcOrd="2" destOrd="0" presId="urn:microsoft.com/office/officeart/2005/8/layout/vList2"/>
    <dgm:cxn modelId="{E01FD78E-CF9C-4C7C-BF8B-7B41737D0E0A}" type="presParOf" srcId="{02398B61-1D26-4656-A171-F7F6AA14C9A6}" destId="{ED744854-1795-470B-8F86-75BC510C89A8}" srcOrd="3" destOrd="0" presId="urn:microsoft.com/office/officeart/2005/8/layout/vList2"/>
    <dgm:cxn modelId="{6915C9A3-BC26-47A4-8E4B-4768982C1520}" type="presParOf" srcId="{02398B61-1D26-4656-A171-F7F6AA14C9A6}" destId="{0EFFE680-736D-4783-AC79-DCF23E940B5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C7BEBD-5FAC-492B-903E-E7558148E67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36B717A-D330-4D3B-A5F3-AB3E50E4E55C}">
      <dgm:prSet/>
      <dgm:spPr/>
      <dgm:t>
        <a:bodyPr/>
        <a:lstStyle/>
        <a:p>
          <a:r>
            <a:rPr lang="en-US"/>
            <a:t>The use of physical force, coercion, or threats to force a person to perform or receive a sexual act against his or her will</a:t>
          </a:r>
        </a:p>
      </dgm:t>
    </dgm:pt>
    <dgm:pt modelId="{6217ACCF-453E-4040-B76E-ACBF49B01E89}" type="parTrans" cxnId="{E3D31D1D-DCE2-4AA3-98E3-2424132CF456}">
      <dgm:prSet/>
      <dgm:spPr/>
      <dgm:t>
        <a:bodyPr/>
        <a:lstStyle/>
        <a:p>
          <a:endParaRPr lang="en-US"/>
        </a:p>
      </dgm:t>
    </dgm:pt>
    <dgm:pt modelId="{3CA6D33B-2F21-46DA-864B-80EBCCD6EF65}" type="sibTrans" cxnId="{E3D31D1D-DCE2-4AA3-98E3-2424132CF456}">
      <dgm:prSet/>
      <dgm:spPr/>
      <dgm:t>
        <a:bodyPr/>
        <a:lstStyle/>
        <a:p>
          <a:endParaRPr lang="en-US"/>
        </a:p>
      </dgm:t>
    </dgm:pt>
    <dgm:pt modelId="{138FB463-19FB-4BCB-BBC4-5335E58F96C9}">
      <dgm:prSet/>
      <dgm:spPr/>
      <dgm:t>
        <a:bodyPr/>
        <a:lstStyle/>
        <a:p>
          <a:r>
            <a:rPr lang="en-US"/>
            <a:t>Forcing the victim to watch or create pornography</a:t>
          </a:r>
        </a:p>
      </dgm:t>
    </dgm:pt>
    <dgm:pt modelId="{D2688DBF-30C8-4226-A86E-CF7974B31E03}" type="parTrans" cxnId="{A165C50D-F00B-407C-907A-726C2D5247C8}">
      <dgm:prSet/>
      <dgm:spPr/>
      <dgm:t>
        <a:bodyPr/>
        <a:lstStyle/>
        <a:p>
          <a:endParaRPr lang="en-US"/>
        </a:p>
      </dgm:t>
    </dgm:pt>
    <dgm:pt modelId="{A276DF4D-A378-4992-B8DA-8F09CBBEF32B}" type="sibTrans" cxnId="{A165C50D-F00B-407C-907A-726C2D5247C8}">
      <dgm:prSet/>
      <dgm:spPr/>
      <dgm:t>
        <a:bodyPr/>
        <a:lstStyle/>
        <a:p>
          <a:endParaRPr lang="en-US"/>
        </a:p>
      </dgm:t>
    </dgm:pt>
    <dgm:pt modelId="{9291F275-17FD-4C01-B893-EAE523F86C07}">
      <dgm:prSet/>
      <dgm:spPr/>
      <dgm:t>
        <a:bodyPr/>
        <a:lstStyle/>
        <a:p>
          <a:r>
            <a:rPr lang="en-US"/>
            <a:t>Forced pregnancy or termination</a:t>
          </a:r>
        </a:p>
      </dgm:t>
    </dgm:pt>
    <dgm:pt modelId="{BBE3D7E0-A6D6-43D9-BFDB-A29057BFB979}" type="parTrans" cxnId="{F07087BC-1DD1-4EDD-9586-158D682F1D61}">
      <dgm:prSet/>
      <dgm:spPr/>
      <dgm:t>
        <a:bodyPr/>
        <a:lstStyle/>
        <a:p>
          <a:endParaRPr lang="en-US"/>
        </a:p>
      </dgm:t>
    </dgm:pt>
    <dgm:pt modelId="{B05877CF-7477-4043-8B9E-0F628138CCA7}" type="sibTrans" cxnId="{F07087BC-1DD1-4EDD-9586-158D682F1D61}">
      <dgm:prSet/>
      <dgm:spPr/>
      <dgm:t>
        <a:bodyPr/>
        <a:lstStyle/>
        <a:p>
          <a:endParaRPr lang="en-US"/>
        </a:p>
      </dgm:t>
    </dgm:pt>
    <dgm:pt modelId="{7F3DC7CA-5016-4D43-B02A-A7230A04C01C}" type="pres">
      <dgm:prSet presAssocID="{AAC7BEBD-5FAC-492B-903E-E7558148E677}" presName="linear" presStyleCnt="0">
        <dgm:presLayoutVars>
          <dgm:animLvl val="lvl"/>
          <dgm:resizeHandles val="exact"/>
        </dgm:presLayoutVars>
      </dgm:prSet>
      <dgm:spPr/>
    </dgm:pt>
    <dgm:pt modelId="{C7D3D49B-8F5E-4A68-9C9B-A9F64386FAB4}" type="pres">
      <dgm:prSet presAssocID="{C36B717A-D330-4D3B-A5F3-AB3E50E4E55C}" presName="parentText" presStyleLbl="node1" presStyleIdx="0" presStyleCnt="3">
        <dgm:presLayoutVars>
          <dgm:chMax val="0"/>
          <dgm:bulletEnabled val="1"/>
        </dgm:presLayoutVars>
      </dgm:prSet>
      <dgm:spPr/>
    </dgm:pt>
    <dgm:pt modelId="{7CF393B2-D02A-482C-8EEE-E1FCE1FF85FD}" type="pres">
      <dgm:prSet presAssocID="{3CA6D33B-2F21-46DA-864B-80EBCCD6EF65}" presName="spacer" presStyleCnt="0"/>
      <dgm:spPr/>
    </dgm:pt>
    <dgm:pt modelId="{7EB97BFD-7245-48E1-9014-81C94442833A}" type="pres">
      <dgm:prSet presAssocID="{138FB463-19FB-4BCB-BBC4-5335E58F96C9}" presName="parentText" presStyleLbl="node1" presStyleIdx="1" presStyleCnt="3">
        <dgm:presLayoutVars>
          <dgm:chMax val="0"/>
          <dgm:bulletEnabled val="1"/>
        </dgm:presLayoutVars>
      </dgm:prSet>
      <dgm:spPr/>
    </dgm:pt>
    <dgm:pt modelId="{292E5C50-89BF-4AA0-B917-0D6736B0660A}" type="pres">
      <dgm:prSet presAssocID="{A276DF4D-A378-4992-B8DA-8F09CBBEF32B}" presName="spacer" presStyleCnt="0"/>
      <dgm:spPr/>
    </dgm:pt>
    <dgm:pt modelId="{F5BB1A97-0348-4028-8EE4-C685CD5FE6A9}" type="pres">
      <dgm:prSet presAssocID="{9291F275-17FD-4C01-B893-EAE523F86C07}" presName="parentText" presStyleLbl="node1" presStyleIdx="2" presStyleCnt="3">
        <dgm:presLayoutVars>
          <dgm:chMax val="0"/>
          <dgm:bulletEnabled val="1"/>
        </dgm:presLayoutVars>
      </dgm:prSet>
      <dgm:spPr/>
    </dgm:pt>
  </dgm:ptLst>
  <dgm:cxnLst>
    <dgm:cxn modelId="{A165C50D-F00B-407C-907A-726C2D5247C8}" srcId="{AAC7BEBD-5FAC-492B-903E-E7558148E677}" destId="{138FB463-19FB-4BCB-BBC4-5335E58F96C9}" srcOrd="1" destOrd="0" parTransId="{D2688DBF-30C8-4226-A86E-CF7974B31E03}" sibTransId="{A276DF4D-A378-4992-B8DA-8F09CBBEF32B}"/>
    <dgm:cxn modelId="{E3D31D1D-DCE2-4AA3-98E3-2424132CF456}" srcId="{AAC7BEBD-5FAC-492B-903E-E7558148E677}" destId="{C36B717A-D330-4D3B-A5F3-AB3E50E4E55C}" srcOrd="0" destOrd="0" parTransId="{6217ACCF-453E-4040-B76E-ACBF49B01E89}" sibTransId="{3CA6D33B-2F21-46DA-864B-80EBCCD6EF65}"/>
    <dgm:cxn modelId="{F3A82F49-B748-46F4-AA65-B26696DCBE3B}" type="presOf" srcId="{AAC7BEBD-5FAC-492B-903E-E7558148E677}" destId="{7F3DC7CA-5016-4D43-B02A-A7230A04C01C}" srcOrd="0" destOrd="0" presId="urn:microsoft.com/office/officeart/2005/8/layout/vList2"/>
    <dgm:cxn modelId="{9E16D895-E393-4308-992F-507AC6A1C4CC}" type="presOf" srcId="{138FB463-19FB-4BCB-BBC4-5335E58F96C9}" destId="{7EB97BFD-7245-48E1-9014-81C94442833A}" srcOrd="0" destOrd="0" presId="urn:microsoft.com/office/officeart/2005/8/layout/vList2"/>
    <dgm:cxn modelId="{69528996-A085-457D-BEDE-3C38C5B472B1}" type="presOf" srcId="{9291F275-17FD-4C01-B893-EAE523F86C07}" destId="{F5BB1A97-0348-4028-8EE4-C685CD5FE6A9}" srcOrd="0" destOrd="0" presId="urn:microsoft.com/office/officeart/2005/8/layout/vList2"/>
    <dgm:cxn modelId="{F07087BC-1DD1-4EDD-9586-158D682F1D61}" srcId="{AAC7BEBD-5FAC-492B-903E-E7558148E677}" destId="{9291F275-17FD-4C01-B893-EAE523F86C07}" srcOrd="2" destOrd="0" parTransId="{BBE3D7E0-A6D6-43D9-BFDB-A29057BFB979}" sibTransId="{B05877CF-7477-4043-8B9E-0F628138CCA7}"/>
    <dgm:cxn modelId="{4C686AEF-3593-4699-BCDA-E02CC72FA1AC}" type="presOf" srcId="{C36B717A-D330-4D3B-A5F3-AB3E50E4E55C}" destId="{C7D3D49B-8F5E-4A68-9C9B-A9F64386FAB4}" srcOrd="0" destOrd="0" presId="urn:microsoft.com/office/officeart/2005/8/layout/vList2"/>
    <dgm:cxn modelId="{9593BA80-F625-4AEC-88E6-755B74FD0B68}" type="presParOf" srcId="{7F3DC7CA-5016-4D43-B02A-A7230A04C01C}" destId="{C7D3D49B-8F5E-4A68-9C9B-A9F64386FAB4}" srcOrd="0" destOrd="0" presId="urn:microsoft.com/office/officeart/2005/8/layout/vList2"/>
    <dgm:cxn modelId="{1762AA69-0CF6-4104-88F3-E49553E4F8AC}" type="presParOf" srcId="{7F3DC7CA-5016-4D43-B02A-A7230A04C01C}" destId="{7CF393B2-D02A-482C-8EEE-E1FCE1FF85FD}" srcOrd="1" destOrd="0" presId="urn:microsoft.com/office/officeart/2005/8/layout/vList2"/>
    <dgm:cxn modelId="{23F54E53-94B1-4DE7-B011-E101DED9DCD9}" type="presParOf" srcId="{7F3DC7CA-5016-4D43-B02A-A7230A04C01C}" destId="{7EB97BFD-7245-48E1-9014-81C94442833A}" srcOrd="2" destOrd="0" presId="urn:microsoft.com/office/officeart/2005/8/layout/vList2"/>
    <dgm:cxn modelId="{0368D6CB-8CB4-4BCD-9FA1-4963CBE58B6C}" type="presParOf" srcId="{7F3DC7CA-5016-4D43-B02A-A7230A04C01C}" destId="{292E5C50-89BF-4AA0-B917-0D6736B0660A}" srcOrd="3" destOrd="0" presId="urn:microsoft.com/office/officeart/2005/8/layout/vList2"/>
    <dgm:cxn modelId="{E756518F-9F9D-4893-9928-DA2E4D6B71AC}" type="presParOf" srcId="{7F3DC7CA-5016-4D43-B02A-A7230A04C01C}" destId="{F5BB1A97-0348-4028-8EE4-C685CD5FE6A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C7BEBD-5FAC-492B-903E-E7558148E67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36B717A-D330-4D3B-A5F3-AB3E50E4E55C}">
      <dgm:prSet/>
      <dgm:spPr/>
      <dgm:t>
        <a:bodyPr/>
        <a:lstStyle/>
        <a:p>
          <a:r>
            <a:rPr lang="en-US" dirty="0"/>
            <a:t>The use of physical force, coercion, or threats to force a person to perform or receive a sexual act against his or her will</a:t>
          </a:r>
        </a:p>
      </dgm:t>
    </dgm:pt>
    <dgm:pt modelId="{6217ACCF-453E-4040-B76E-ACBF49B01E89}" type="parTrans" cxnId="{E3D31D1D-DCE2-4AA3-98E3-2424132CF456}">
      <dgm:prSet/>
      <dgm:spPr/>
      <dgm:t>
        <a:bodyPr/>
        <a:lstStyle/>
        <a:p>
          <a:endParaRPr lang="en-US"/>
        </a:p>
      </dgm:t>
    </dgm:pt>
    <dgm:pt modelId="{3CA6D33B-2F21-46DA-864B-80EBCCD6EF65}" type="sibTrans" cxnId="{E3D31D1D-DCE2-4AA3-98E3-2424132CF456}">
      <dgm:prSet/>
      <dgm:spPr/>
      <dgm:t>
        <a:bodyPr/>
        <a:lstStyle/>
        <a:p>
          <a:endParaRPr lang="en-US"/>
        </a:p>
      </dgm:t>
    </dgm:pt>
    <dgm:pt modelId="{7F3DC7CA-5016-4D43-B02A-A7230A04C01C}" type="pres">
      <dgm:prSet presAssocID="{AAC7BEBD-5FAC-492B-903E-E7558148E677}" presName="linear" presStyleCnt="0">
        <dgm:presLayoutVars>
          <dgm:animLvl val="lvl"/>
          <dgm:resizeHandles val="exact"/>
        </dgm:presLayoutVars>
      </dgm:prSet>
      <dgm:spPr/>
    </dgm:pt>
    <dgm:pt modelId="{C7D3D49B-8F5E-4A68-9C9B-A9F64386FAB4}" type="pres">
      <dgm:prSet presAssocID="{C36B717A-D330-4D3B-A5F3-AB3E50E4E55C}" presName="parentText" presStyleLbl="node1" presStyleIdx="0" presStyleCnt="1">
        <dgm:presLayoutVars>
          <dgm:chMax val="0"/>
          <dgm:bulletEnabled val="1"/>
        </dgm:presLayoutVars>
      </dgm:prSet>
      <dgm:spPr/>
    </dgm:pt>
  </dgm:ptLst>
  <dgm:cxnLst>
    <dgm:cxn modelId="{E3D31D1D-DCE2-4AA3-98E3-2424132CF456}" srcId="{AAC7BEBD-5FAC-492B-903E-E7558148E677}" destId="{C36B717A-D330-4D3B-A5F3-AB3E50E4E55C}" srcOrd="0" destOrd="0" parTransId="{6217ACCF-453E-4040-B76E-ACBF49B01E89}" sibTransId="{3CA6D33B-2F21-46DA-864B-80EBCCD6EF65}"/>
    <dgm:cxn modelId="{F3A82F49-B748-46F4-AA65-B26696DCBE3B}" type="presOf" srcId="{AAC7BEBD-5FAC-492B-903E-E7558148E677}" destId="{7F3DC7CA-5016-4D43-B02A-A7230A04C01C}" srcOrd="0" destOrd="0" presId="urn:microsoft.com/office/officeart/2005/8/layout/vList2"/>
    <dgm:cxn modelId="{4C686AEF-3593-4699-BCDA-E02CC72FA1AC}" type="presOf" srcId="{C36B717A-D330-4D3B-A5F3-AB3E50E4E55C}" destId="{C7D3D49B-8F5E-4A68-9C9B-A9F64386FAB4}" srcOrd="0" destOrd="0" presId="urn:microsoft.com/office/officeart/2005/8/layout/vList2"/>
    <dgm:cxn modelId="{9593BA80-F625-4AEC-88E6-755B74FD0B68}" type="presParOf" srcId="{7F3DC7CA-5016-4D43-B02A-A7230A04C01C}" destId="{C7D3D49B-8F5E-4A68-9C9B-A9F64386FAB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C7BEBD-5FAC-492B-903E-E7558148E67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36B717A-D330-4D3B-A5F3-AB3E50E4E55C}">
      <dgm:prSet custT="1"/>
      <dgm:spPr/>
      <dgm:t>
        <a:bodyPr/>
        <a:lstStyle/>
        <a:p>
          <a:r>
            <a:rPr lang="en-US" sz="2000" dirty="0"/>
            <a:t>Occurs when an abuser controls finances and the victim’s ability to obtain money or control over his/her finances</a:t>
          </a:r>
        </a:p>
      </dgm:t>
    </dgm:pt>
    <dgm:pt modelId="{6217ACCF-453E-4040-B76E-ACBF49B01E89}" type="parTrans" cxnId="{E3D31D1D-DCE2-4AA3-98E3-2424132CF456}">
      <dgm:prSet/>
      <dgm:spPr/>
      <dgm:t>
        <a:bodyPr/>
        <a:lstStyle/>
        <a:p>
          <a:endParaRPr lang="en-US"/>
        </a:p>
      </dgm:t>
    </dgm:pt>
    <dgm:pt modelId="{3CA6D33B-2F21-46DA-864B-80EBCCD6EF65}" type="sibTrans" cxnId="{E3D31D1D-DCE2-4AA3-98E3-2424132CF456}">
      <dgm:prSet/>
      <dgm:spPr/>
      <dgm:t>
        <a:bodyPr/>
        <a:lstStyle/>
        <a:p>
          <a:endParaRPr lang="en-US"/>
        </a:p>
      </dgm:t>
    </dgm:pt>
    <dgm:pt modelId="{95F53BFD-E72F-4549-8B1D-9F0CB4775858}">
      <dgm:prSet custT="1"/>
      <dgm:spPr/>
      <dgm:t>
        <a:bodyPr/>
        <a:lstStyle/>
        <a:p>
          <a:r>
            <a:rPr lang="en-US" sz="2000" dirty="0"/>
            <a:t>Prevents the victim from having a job</a:t>
          </a:r>
        </a:p>
      </dgm:t>
    </dgm:pt>
    <dgm:pt modelId="{ACCC531F-5EA2-4C12-B0DB-20BCE05BFF00}" type="parTrans" cxnId="{D661C81C-1445-43A1-8F5E-88B62D5E2F33}">
      <dgm:prSet/>
      <dgm:spPr/>
      <dgm:t>
        <a:bodyPr/>
        <a:lstStyle/>
        <a:p>
          <a:endParaRPr lang="en-US"/>
        </a:p>
      </dgm:t>
    </dgm:pt>
    <dgm:pt modelId="{C9F9ECAC-46CB-4C81-ACD5-AED739584B4C}" type="sibTrans" cxnId="{D661C81C-1445-43A1-8F5E-88B62D5E2F33}">
      <dgm:prSet/>
      <dgm:spPr/>
      <dgm:t>
        <a:bodyPr/>
        <a:lstStyle/>
        <a:p>
          <a:endParaRPr lang="en-US"/>
        </a:p>
      </dgm:t>
    </dgm:pt>
    <dgm:pt modelId="{90245817-21AA-4B36-B27A-FEDB8845466D}">
      <dgm:prSet custT="1"/>
      <dgm:spPr/>
      <dgm:t>
        <a:bodyPr/>
        <a:lstStyle/>
        <a:p>
          <a:r>
            <a:rPr lang="en-US" sz="2000" dirty="0"/>
            <a:t>Interferes with the victim’s job</a:t>
          </a:r>
        </a:p>
      </dgm:t>
    </dgm:pt>
    <dgm:pt modelId="{40A3D688-9907-4F75-B227-F2247637AADF}" type="parTrans" cxnId="{19053749-EDBD-4A8E-89E0-C95F50E4E9B1}">
      <dgm:prSet/>
      <dgm:spPr/>
      <dgm:t>
        <a:bodyPr/>
        <a:lstStyle/>
        <a:p>
          <a:endParaRPr lang="en-US"/>
        </a:p>
      </dgm:t>
    </dgm:pt>
    <dgm:pt modelId="{B52C939D-A2B6-411D-8CD2-A777F568403C}" type="sibTrans" cxnId="{19053749-EDBD-4A8E-89E0-C95F50E4E9B1}">
      <dgm:prSet/>
      <dgm:spPr/>
      <dgm:t>
        <a:bodyPr/>
        <a:lstStyle/>
        <a:p>
          <a:endParaRPr lang="en-US"/>
        </a:p>
      </dgm:t>
    </dgm:pt>
    <dgm:pt modelId="{0F88077A-D1E5-4CD7-8DEA-72E3F1376DAB}">
      <dgm:prSet custT="1"/>
      <dgm:spPr/>
      <dgm:t>
        <a:bodyPr/>
        <a:lstStyle/>
        <a:p>
          <a:r>
            <a:rPr lang="en-US" sz="2000"/>
            <a:t>Harasses the victim at work</a:t>
          </a:r>
          <a:endParaRPr lang="en-US" sz="2000" dirty="0"/>
        </a:p>
      </dgm:t>
    </dgm:pt>
    <dgm:pt modelId="{91239276-15D3-4E68-81EB-E2322CDD7E7B}" type="parTrans" cxnId="{C5D0A458-298B-4C81-92C7-FDA79F66CDA0}">
      <dgm:prSet/>
      <dgm:spPr/>
      <dgm:t>
        <a:bodyPr/>
        <a:lstStyle/>
        <a:p>
          <a:endParaRPr lang="en-US"/>
        </a:p>
      </dgm:t>
    </dgm:pt>
    <dgm:pt modelId="{B8F2DF8D-1815-49FB-90A2-9955D02110F3}" type="sibTrans" cxnId="{C5D0A458-298B-4C81-92C7-FDA79F66CDA0}">
      <dgm:prSet/>
      <dgm:spPr/>
      <dgm:t>
        <a:bodyPr/>
        <a:lstStyle/>
        <a:p>
          <a:endParaRPr lang="en-US"/>
        </a:p>
      </dgm:t>
    </dgm:pt>
    <dgm:pt modelId="{8DE20DA9-BD17-428B-AC04-5F0DA93E53B9}">
      <dgm:prSet custT="1"/>
      <dgm:spPr/>
      <dgm:t>
        <a:bodyPr/>
        <a:lstStyle/>
        <a:p>
          <a:r>
            <a:rPr lang="en-US" sz="2000"/>
            <a:t>Taking the victim’s money</a:t>
          </a:r>
          <a:endParaRPr lang="en-US" sz="2000" dirty="0"/>
        </a:p>
      </dgm:t>
    </dgm:pt>
    <dgm:pt modelId="{91F1A251-BB54-4880-A45E-F6FB7C22AB2B}" type="parTrans" cxnId="{E879FC2E-62BD-4760-805C-B9365E02B04F}">
      <dgm:prSet/>
      <dgm:spPr/>
      <dgm:t>
        <a:bodyPr/>
        <a:lstStyle/>
        <a:p>
          <a:endParaRPr lang="en-US"/>
        </a:p>
      </dgm:t>
    </dgm:pt>
    <dgm:pt modelId="{85F19E23-E98D-401B-B8F1-A829BF747032}" type="sibTrans" cxnId="{E879FC2E-62BD-4760-805C-B9365E02B04F}">
      <dgm:prSet/>
      <dgm:spPr/>
      <dgm:t>
        <a:bodyPr/>
        <a:lstStyle/>
        <a:p>
          <a:endParaRPr lang="en-US"/>
        </a:p>
      </dgm:t>
    </dgm:pt>
    <dgm:pt modelId="{6CF3671B-CBF9-41B5-B0E1-13DADAD63CFE}">
      <dgm:prSet custT="1"/>
      <dgm:spPr/>
      <dgm:t>
        <a:bodyPr/>
        <a:lstStyle/>
        <a:p>
          <a:r>
            <a:rPr lang="en-US" sz="2000"/>
            <a:t>Demanding an account of everything bought</a:t>
          </a:r>
          <a:endParaRPr lang="en-US" sz="2000" dirty="0"/>
        </a:p>
      </dgm:t>
    </dgm:pt>
    <dgm:pt modelId="{1684F5F7-8920-4502-87EA-04E440255A0B}" type="parTrans" cxnId="{BD77035E-14C5-4536-AFBA-FFA88A95E301}">
      <dgm:prSet/>
      <dgm:spPr/>
      <dgm:t>
        <a:bodyPr/>
        <a:lstStyle/>
        <a:p>
          <a:endParaRPr lang="en-US"/>
        </a:p>
      </dgm:t>
    </dgm:pt>
    <dgm:pt modelId="{09252B08-E6B8-4947-8DF8-E4009C652E0A}" type="sibTrans" cxnId="{BD77035E-14C5-4536-AFBA-FFA88A95E301}">
      <dgm:prSet/>
      <dgm:spPr/>
      <dgm:t>
        <a:bodyPr/>
        <a:lstStyle/>
        <a:p>
          <a:endParaRPr lang="en-US"/>
        </a:p>
      </dgm:t>
    </dgm:pt>
    <dgm:pt modelId="{BD2397DB-F153-4DEE-82F7-1371809CC02B}">
      <dgm:prSet custT="1"/>
      <dgm:spPr/>
      <dgm:t>
        <a:bodyPr/>
        <a:lstStyle/>
        <a:p>
          <a:r>
            <a:rPr lang="en-US" sz="2000" dirty="0"/>
            <a:t>Controlling the victim’s access to financial information</a:t>
          </a:r>
        </a:p>
      </dgm:t>
    </dgm:pt>
    <dgm:pt modelId="{1B3EB590-0DD4-45FD-9D8E-30D4D2EECE5F}" type="parTrans" cxnId="{C82DA66B-62B1-4F8C-81CB-EF434E5BD1F2}">
      <dgm:prSet/>
      <dgm:spPr/>
      <dgm:t>
        <a:bodyPr/>
        <a:lstStyle/>
        <a:p>
          <a:endParaRPr lang="en-US"/>
        </a:p>
      </dgm:t>
    </dgm:pt>
    <dgm:pt modelId="{727C1E06-7BAF-4FA4-9C0B-4D38E5AEF2EB}" type="sibTrans" cxnId="{C82DA66B-62B1-4F8C-81CB-EF434E5BD1F2}">
      <dgm:prSet/>
      <dgm:spPr/>
      <dgm:t>
        <a:bodyPr/>
        <a:lstStyle/>
        <a:p>
          <a:endParaRPr lang="en-US"/>
        </a:p>
      </dgm:t>
    </dgm:pt>
    <dgm:pt modelId="{FF580080-EB08-44B4-A8B6-404869B50AD9}">
      <dgm:prSet custT="1"/>
      <dgm:spPr/>
      <dgm:t>
        <a:bodyPr/>
        <a:lstStyle/>
        <a:p>
          <a:r>
            <a:rPr lang="en-US" sz="2000" dirty="0"/>
            <a:t>Not allowing the victim’s names to be on accounts</a:t>
          </a:r>
        </a:p>
      </dgm:t>
    </dgm:pt>
    <dgm:pt modelId="{7CB6B777-BA05-432C-B0FA-7D522C7F2161}" type="parTrans" cxnId="{E4AC35B3-85D8-438B-8B69-C95073BF38BE}">
      <dgm:prSet/>
      <dgm:spPr/>
      <dgm:t>
        <a:bodyPr/>
        <a:lstStyle/>
        <a:p>
          <a:endParaRPr lang="en-US"/>
        </a:p>
      </dgm:t>
    </dgm:pt>
    <dgm:pt modelId="{E338A8FC-3AC8-4AE5-9D44-EBE5C97E0D6F}" type="sibTrans" cxnId="{E4AC35B3-85D8-438B-8B69-C95073BF38BE}">
      <dgm:prSet/>
      <dgm:spPr/>
      <dgm:t>
        <a:bodyPr/>
        <a:lstStyle/>
        <a:p>
          <a:endParaRPr lang="en-US"/>
        </a:p>
      </dgm:t>
    </dgm:pt>
    <dgm:pt modelId="{F0B4B3C8-445A-4562-8081-894A9C5EC639}">
      <dgm:prSet custT="1"/>
      <dgm:spPr/>
      <dgm:t>
        <a:bodyPr/>
        <a:lstStyle/>
        <a:p>
          <a:r>
            <a:rPr lang="en-US" sz="2000" dirty="0"/>
            <a:t>Not allowing the victims to obtain health insurance, welfare, disability, etc. </a:t>
          </a:r>
        </a:p>
      </dgm:t>
    </dgm:pt>
    <dgm:pt modelId="{350C7882-306D-4C47-B20F-E9F67F673CB7}" type="parTrans" cxnId="{32BB38EE-6C6F-4D7C-BFEA-61B10509F6B1}">
      <dgm:prSet/>
      <dgm:spPr/>
      <dgm:t>
        <a:bodyPr/>
        <a:lstStyle/>
        <a:p>
          <a:endParaRPr lang="en-US"/>
        </a:p>
      </dgm:t>
    </dgm:pt>
    <dgm:pt modelId="{43564886-4539-4CD3-92AE-0B92A8AC5C11}" type="sibTrans" cxnId="{32BB38EE-6C6F-4D7C-BFEA-61B10509F6B1}">
      <dgm:prSet/>
      <dgm:spPr/>
      <dgm:t>
        <a:bodyPr/>
        <a:lstStyle/>
        <a:p>
          <a:endParaRPr lang="en-US"/>
        </a:p>
      </dgm:t>
    </dgm:pt>
    <dgm:pt modelId="{7F3DC7CA-5016-4D43-B02A-A7230A04C01C}" type="pres">
      <dgm:prSet presAssocID="{AAC7BEBD-5FAC-492B-903E-E7558148E677}" presName="linear" presStyleCnt="0">
        <dgm:presLayoutVars>
          <dgm:animLvl val="lvl"/>
          <dgm:resizeHandles val="exact"/>
        </dgm:presLayoutVars>
      </dgm:prSet>
      <dgm:spPr/>
    </dgm:pt>
    <dgm:pt modelId="{C7D3D49B-8F5E-4A68-9C9B-A9F64386FAB4}" type="pres">
      <dgm:prSet presAssocID="{C36B717A-D330-4D3B-A5F3-AB3E50E4E55C}" presName="parentText" presStyleLbl="node1" presStyleIdx="0" presStyleCnt="9">
        <dgm:presLayoutVars>
          <dgm:chMax val="0"/>
          <dgm:bulletEnabled val="1"/>
        </dgm:presLayoutVars>
      </dgm:prSet>
      <dgm:spPr/>
    </dgm:pt>
    <dgm:pt modelId="{DE56F1FC-A6D2-4D31-9B85-A937B447C591}" type="pres">
      <dgm:prSet presAssocID="{3CA6D33B-2F21-46DA-864B-80EBCCD6EF65}" presName="spacer" presStyleCnt="0"/>
      <dgm:spPr/>
    </dgm:pt>
    <dgm:pt modelId="{66FF0145-81EB-4B71-84B0-C29162AC8633}" type="pres">
      <dgm:prSet presAssocID="{95F53BFD-E72F-4549-8B1D-9F0CB4775858}" presName="parentText" presStyleLbl="node1" presStyleIdx="1" presStyleCnt="9">
        <dgm:presLayoutVars>
          <dgm:chMax val="0"/>
          <dgm:bulletEnabled val="1"/>
        </dgm:presLayoutVars>
      </dgm:prSet>
      <dgm:spPr/>
    </dgm:pt>
    <dgm:pt modelId="{AF07EAA8-BF82-4894-AAAC-B36E685901F1}" type="pres">
      <dgm:prSet presAssocID="{C9F9ECAC-46CB-4C81-ACD5-AED739584B4C}" presName="spacer" presStyleCnt="0"/>
      <dgm:spPr/>
    </dgm:pt>
    <dgm:pt modelId="{AA6304CC-79E9-462A-B66C-A6B0A65B59E2}" type="pres">
      <dgm:prSet presAssocID="{90245817-21AA-4B36-B27A-FEDB8845466D}" presName="parentText" presStyleLbl="node1" presStyleIdx="2" presStyleCnt="9">
        <dgm:presLayoutVars>
          <dgm:chMax val="0"/>
          <dgm:bulletEnabled val="1"/>
        </dgm:presLayoutVars>
      </dgm:prSet>
      <dgm:spPr/>
    </dgm:pt>
    <dgm:pt modelId="{798A4B99-8554-4649-A250-3603397DEB55}" type="pres">
      <dgm:prSet presAssocID="{B52C939D-A2B6-411D-8CD2-A777F568403C}" presName="spacer" presStyleCnt="0"/>
      <dgm:spPr/>
    </dgm:pt>
    <dgm:pt modelId="{17003300-7E58-41E2-B875-6D45D2EAD7A6}" type="pres">
      <dgm:prSet presAssocID="{0F88077A-D1E5-4CD7-8DEA-72E3F1376DAB}" presName="parentText" presStyleLbl="node1" presStyleIdx="3" presStyleCnt="9">
        <dgm:presLayoutVars>
          <dgm:chMax val="0"/>
          <dgm:bulletEnabled val="1"/>
        </dgm:presLayoutVars>
      </dgm:prSet>
      <dgm:spPr/>
    </dgm:pt>
    <dgm:pt modelId="{93694576-6F54-47E2-8BEA-11D4D661DD6F}" type="pres">
      <dgm:prSet presAssocID="{B8F2DF8D-1815-49FB-90A2-9955D02110F3}" presName="spacer" presStyleCnt="0"/>
      <dgm:spPr/>
    </dgm:pt>
    <dgm:pt modelId="{3E035889-64D7-4AD0-8E58-5D27178B714D}" type="pres">
      <dgm:prSet presAssocID="{8DE20DA9-BD17-428B-AC04-5F0DA93E53B9}" presName="parentText" presStyleLbl="node1" presStyleIdx="4" presStyleCnt="9">
        <dgm:presLayoutVars>
          <dgm:chMax val="0"/>
          <dgm:bulletEnabled val="1"/>
        </dgm:presLayoutVars>
      </dgm:prSet>
      <dgm:spPr/>
    </dgm:pt>
    <dgm:pt modelId="{CE1C27B9-8391-4E0A-AB57-8D5D34AA7CE5}" type="pres">
      <dgm:prSet presAssocID="{85F19E23-E98D-401B-B8F1-A829BF747032}" presName="spacer" presStyleCnt="0"/>
      <dgm:spPr/>
    </dgm:pt>
    <dgm:pt modelId="{EBA11683-182D-43CD-8079-B8FE7904A97D}" type="pres">
      <dgm:prSet presAssocID="{6CF3671B-CBF9-41B5-B0E1-13DADAD63CFE}" presName="parentText" presStyleLbl="node1" presStyleIdx="5" presStyleCnt="9">
        <dgm:presLayoutVars>
          <dgm:chMax val="0"/>
          <dgm:bulletEnabled val="1"/>
        </dgm:presLayoutVars>
      </dgm:prSet>
      <dgm:spPr/>
    </dgm:pt>
    <dgm:pt modelId="{942399B3-BA19-4FD8-B736-41739EDAAABD}" type="pres">
      <dgm:prSet presAssocID="{09252B08-E6B8-4947-8DF8-E4009C652E0A}" presName="spacer" presStyleCnt="0"/>
      <dgm:spPr/>
    </dgm:pt>
    <dgm:pt modelId="{444C8887-273F-4FDB-804E-B652DB9705CD}" type="pres">
      <dgm:prSet presAssocID="{BD2397DB-F153-4DEE-82F7-1371809CC02B}" presName="parentText" presStyleLbl="node1" presStyleIdx="6" presStyleCnt="9">
        <dgm:presLayoutVars>
          <dgm:chMax val="0"/>
          <dgm:bulletEnabled val="1"/>
        </dgm:presLayoutVars>
      </dgm:prSet>
      <dgm:spPr/>
    </dgm:pt>
    <dgm:pt modelId="{5AA913D1-BE66-43E9-A3A4-A67DB1485068}" type="pres">
      <dgm:prSet presAssocID="{727C1E06-7BAF-4FA4-9C0B-4D38E5AEF2EB}" presName="spacer" presStyleCnt="0"/>
      <dgm:spPr/>
    </dgm:pt>
    <dgm:pt modelId="{F8D3CD56-4473-4C97-BCC9-EC3691EAAFA5}" type="pres">
      <dgm:prSet presAssocID="{FF580080-EB08-44B4-A8B6-404869B50AD9}" presName="parentText" presStyleLbl="node1" presStyleIdx="7" presStyleCnt="9">
        <dgm:presLayoutVars>
          <dgm:chMax val="0"/>
          <dgm:bulletEnabled val="1"/>
        </dgm:presLayoutVars>
      </dgm:prSet>
      <dgm:spPr/>
    </dgm:pt>
    <dgm:pt modelId="{F5A70CA9-6961-45FC-BEB5-8D4555C3622D}" type="pres">
      <dgm:prSet presAssocID="{E338A8FC-3AC8-4AE5-9D44-EBE5C97E0D6F}" presName="spacer" presStyleCnt="0"/>
      <dgm:spPr/>
    </dgm:pt>
    <dgm:pt modelId="{94A2D6A9-B435-4389-BC91-37D5F014438F}" type="pres">
      <dgm:prSet presAssocID="{F0B4B3C8-445A-4562-8081-894A9C5EC639}" presName="parentText" presStyleLbl="node1" presStyleIdx="8" presStyleCnt="9">
        <dgm:presLayoutVars>
          <dgm:chMax val="0"/>
          <dgm:bulletEnabled val="1"/>
        </dgm:presLayoutVars>
      </dgm:prSet>
      <dgm:spPr/>
    </dgm:pt>
  </dgm:ptLst>
  <dgm:cxnLst>
    <dgm:cxn modelId="{D661C81C-1445-43A1-8F5E-88B62D5E2F33}" srcId="{AAC7BEBD-5FAC-492B-903E-E7558148E677}" destId="{95F53BFD-E72F-4549-8B1D-9F0CB4775858}" srcOrd="1" destOrd="0" parTransId="{ACCC531F-5EA2-4C12-B0DB-20BCE05BFF00}" sibTransId="{C9F9ECAC-46CB-4C81-ACD5-AED739584B4C}"/>
    <dgm:cxn modelId="{E3D31D1D-DCE2-4AA3-98E3-2424132CF456}" srcId="{AAC7BEBD-5FAC-492B-903E-E7558148E677}" destId="{C36B717A-D330-4D3B-A5F3-AB3E50E4E55C}" srcOrd="0" destOrd="0" parTransId="{6217ACCF-453E-4040-B76E-ACBF49B01E89}" sibTransId="{3CA6D33B-2F21-46DA-864B-80EBCCD6EF65}"/>
    <dgm:cxn modelId="{E879FC2E-62BD-4760-805C-B9365E02B04F}" srcId="{AAC7BEBD-5FAC-492B-903E-E7558148E677}" destId="{8DE20DA9-BD17-428B-AC04-5F0DA93E53B9}" srcOrd="4" destOrd="0" parTransId="{91F1A251-BB54-4880-A45E-F6FB7C22AB2B}" sibTransId="{85F19E23-E98D-401B-B8F1-A829BF747032}"/>
    <dgm:cxn modelId="{E94EBA2F-0820-4496-9748-5FA61781E32E}" type="presOf" srcId="{F0B4B3C8-445A-4562-8081-894A9C5EC639}" destId="{94A2D6A9-B435-4389-BC91-37D5F014438F}" srcOrd="0" destOrd="0" presId="urn:microsoft.com/office/officeart/2005/8/layout/vList2"/>
    <dgm:cxn modelId="{F3A82F49-B748-46F4-AA65-B26696DCBE3B}" type="presOf" srcId="{AAC7BEBD-5FAC-492B-903E-E7558148E677}" destId="{7F3DC7CA-5016-4D43-B02A-A7230A04C01C}" srcOrd="0" destOrd="0" presId="urn:microsoft.com/office/officeart/2005/8/layout/vList2"/>
    <dgm:cxn modelId="{19053749-EDBD-4A8E-89E0-C95F50E4E9B1}" srcId="{AAC7BEBD-5FAC-492B-903E-E7558148E677}" destId="{90245817-21AA-4B36-B27A-FEDB8845466D}" srcOrd="2" destOrd="0" parTransId="{40A3D688-9907-4F75-B227-F2247637AADF}" sibTransId="{B52C939D-A2B6-411D-8CD2-A777F568403C}"/>
    <dgm:cxn modelId="{C5D0A458-298B-4C81-92C7-FDA79F66CDA0}" srcId="{AAC7BEBD-5FAC-492B-903E-E7558148E677}" destId="{0F88077A-D1E5-4CD7-8DEA-72E3F1376DAB}" srcOrd="3" destOrd="0" parTransId="{91239276-15D3-4E68-81EB-E2322CDD7E7B}" sibTransId="{B8F2DF8D-1815-49FB-90A2-9955D02110F3}"/>
    <dgm:cxn modelId="{BD77035E-14C5-4536-AFBA-FFA88A95E301}" srcId="{AAC7BEBD-5FAC-492B-903E-E7558148E677}" destId="{6CF3671B-CBF9-41B5-B0E1-13DADAD63CFE}" srcOrd="5" destOrd="0" parTransId="{1684F5F7-8920-4502-87EA-04E440255A0B}" sibTransId="{09252B08-E6B8-4947-8DF8-E4009C652E0A}"/>
    <dgm:cxn modelId="{C82DA66B-62B1-4F8C-81CB-EF434E5BD1F2}" srcId="{AAC7BEBD-5FAC-492B-903E-E7558148E677}" destId="{BD2397DB-F153-4DEE-82F7-1371809CC02B}" srcOrd="6" destOrd="0" parTransId="{1B3EB590-0DD4-45FD-9D8E-30D4D2EECE5F}" sibTransId="{727C1E06-7BAF-4FA4-9C0B-4D38E5AEF2EB}"/>
    <dgm:cxn modelId="{84DFDD6B-3D91-4A22-9962-554CA2B73A99}" type="presOf" srcId="{6CF3671B-CBF9-41B5-B0E1-13DADAD63CFE}" destId="{EBA11683-182D-43CD-8079-B8FE7904A97D}" srcOrd="0" destOrd="0" presId="urn:microsoft.com/office/officeart/2005/8/layout/vList2"/>
    <dgm:cxn modelId="{7658619E-87EA-40B9-AC23-24C643B50455}" type="presOf" srcId="{FF580080-EB08-44B4-A8B6-404869B50AD9}" destId="{F8D3CD56-4473-4C97-BCC9-EC3691EAAFA5}" srcOrd="0" destOrd="0" presId="urn:microsoft.com/office/officeart/2005/8/layout/vList2"/>
    <dgm:cxn modelId="{610F08A0-1875-4A2A-B083-79B3B4545B50}" type="presOf" srcId="{90245817-21AA-4B36-B27A-FEDB8845466D}" destId="{AA6304CC-79E9-462A-B66C-A6B0A65B59E2}" srcOrd="0" destOrd="0" presId="urn:microsoft.com/office/officeart/2005/8/layout/vList2"/>
    <dgm:cxn modelId="{E4AC35B3-85D8-438B-8B69-C95073BF38BE}" srcId="{AAC7BEBD-5FAC-492B-903E-E7558148E677}" destId="{FF580080-EB08-44B4-A8B6-404869B50AD9}" srcOrd="7" destOrd="0" parTransId="{7CB6B777-BA05-432C-B0FA-7D522C7F2161}" sibTransId="{E338A8FC-3AC8-4AE5-9D44-EBE5C97E0D6F}"/>
    <dgm:cxn modelId="{59B3B2BE-84C3-4B31-9BB3-ACAE505C88DD}" type="presOf" srcId="{BD2397DB-F153-4DEE-82F7-1371809CC02B}" destId="{444C8887-273F-4FDB-804E-B652DB9705CD}" srcOrd="0" destOrd="0" presId="urn:microsoft.com/office/officeart/2005/8/layout/vList2"/>
    <dgm:cxn modelId="{83DD4EC9-2C3E-4764-820D-5CDF72DB715D}" type="presOf" srcId="{95F53BFD-E72F-4549-8B1D-9F0CB4775858}" destId="{66FF0145-81EB-4B71-84B0-C29162AC8633}" srcOrd="0" destOrd="0" presId="urn:microsoft.com/office/officeart/2005/8/layout/vList2"/>
    <dgm:cxn modelId="{32BB38EE-6C6F-4D7C-BFEA-61B10509F6B1}" srcId="{AAC7BEBD-5FAC-492B-903E-E7558148E677}" destId="{F0B4B3C8-445A-4562-8081-894A9C5EC639}" srcOrd="8" destOrd="0" parTransId="{350C7882-306D-4C47-B20F-E9F67F673CB7}" sibTransId="{43564886-4539-4CD3-92AE-0B92A8AC5C11}"/>
    <dgm:cxn modelId="{4C686AEF-3593-4699-BCDA-E02CC72FA1AC}" type="presOf" srcId="{C36B717A-D330-4D3B-A5F3-AB3E50E4E55C}" destId="{C7D3D49B-8F5E-4A68-9C9B-A9F64386FAB4}" srcOrd="0" destOrd="0" presId="urn:microsoft.com/office/officeart/2005/8/layout/vList2"/>
    <dgm:cxn modelId="{01FC01FF-D20B-4405-B299-15457DC830C5}" type="presOf" srcId="{8DE20DA9-BD17-428B-AC04-5F0DA93E53B9}" destId="{3E035889-64D7-4AD0-8E58-5D27178B714D}" srcOrd="0" destOrd="0" presId="urn:microsoft.com/office/officeart/2005/8/layout/vList2"/>
    <dgm:cxn modelId="{6D0E67FF-ABE5-4AFD-A3E8-E61209AE4390}" type="presOf" srcId="{0F88077A-D1E5-4CD7-8DEA-72E3F1376DAB}" destId="{17003300-7E58-41E2-B875-6D45D2EAD7A6}" srcOrd="0" destOrd="0" presId="urn:microsoft.com/office/officeart/2005/8/layout/vList2"/>
    <dgm:cxn modelId="{9593BA80-F625-4AEC-88E6-755B74FD0B68}" type="presParOf" srcId="{7F3DC7CA-5016-4D43-B02A-A7230A04C01C}" destId="{C7D3D49B-8F5E-4A68-9C9B-A9F64386FAB4}" srcOrd="0" destOrd="0" presId="urn:microsoft.com/office/officeart/2005/8/layout/vList2"/>
    <dgm:cxn modelId="{2525D488-4D93-4AE1-BCA9-0CF07FDBB475}" type="presParOf" srcId="{7F3DC7CA-5016-4D43-B02A-A7230A04C01C}" destId="{DE56F1FC-A6D2-4D31-9B85-A937B447C591}" srcOrd="1" destOrd="0" presId="urn:microsoft.com/office/officeart/2005/8/layout/vList2"/>
    <dgm:cxn modelId="{A59C75FA-477A-4B84-B137-93EE64909AF8}" type="presParOf" srcId="{7F3DC7CA-5016-4D43-B02A-A7230A04C01C}" destId="{66FF0145-81EB-4B71-84B0-C29162AC8633}" srcOrd="2" destOrd="0" presId="urn:microsoft.com/office/officeart/2005/8/layout/vList2"/>
    <dgm:cxn modelId="{EBCF4FAB-4377-4797-82A3-C70F436AE531}" type="presParOf" srcId="{7F3DC7CA-5016-4D43-B02A-A7230A04C01C}" destId="{AF07EAA8-BF82-4894-AAAC-B36E685901F1}" srcOrd="3" destOrd="0" presId="urn:microsoft.com/office/officeart/2005/8/layout/vList2"/>
    <dgm:cxn modelId="{528E6A49-EA66-42FB-B531-7342DE379F30}" type="presParOf" srcId="{7F3DC7CA-5016-4D43-B02A-A7230A04C01C}" destId="{AA6304CC-79E9-462A-B66C-A6B0A65B59E2}" srcOrd="4" destOrd="0" presId="urn:microsoft.com/office/officeart/2005/8/layout/vList2"/>
    <dgm:cxn modelId="{465EA07F-1980-4A42-BA5E-372C22F18516}" type="presParOf" srcId="{7F3DC7CA-5016-4D43-B02A-A7230A04C01C}" destId="{798A4B99-8554-4649-A250-3603397DEB55}" srcOrd="5" destOrd="0" presId="urn:microsoft.com/office/officeart/2005/8/layout/vList2"/>
    <dgm:cxn modelId="{DF99E31A-E757-45BD-940D-90CF434AB5D2}" type="presParOf" srcId="{7F3DC7CA-5016-4D43-B02A-A7230A04C01C}" destId="{17003300-7E58-41E2-B875-6D45D2EAD7A6}" srcOrd="6" destOrd="0" presId="urn:microsoft.com/office/officeart/2005/8/layout/vList2"/>
    <dgm:cxn modelId="{2124C26C-22EF-4EA5-BB88-CFBB3A79E8AB}" type="presParOf" srcId="{7F3DC7CA-5016-4D43-B02A-A7230A04C01C}" destId="{93694576-6F54-47E2-8BEA-11D4D661DD6F}" srcOrd="7" destOrd="0" presId="urn:microsoft.com/office/officeart/2005/8/layout/vList2"/>
    <dgm:cxn modelId="{98362313-04D2-4AA3-9A62-96E851A50B63}" type="presParOf" srcId="{7F3DC7CA-5016-4D43-B02A-A7230A04C01C}" destId="{3E035889-64D7-4AD0-8E58-5D27178B714D}" srcOrd="8" destOrd="0" presId="urn:microsoft.com/office/officeart/2005/8/layout/vList2"/>
    <dgm:cxn modelId="{BA928BFC-2049-48E0-8ABF-354A5AD8A674}" type="presParOf" srcId="{7F3DC7CA-5016-4D43-B02A-A7230A04C01C}" destId="{CE1C27B9-8391-4E0A-AB57-8D5D34AA7CE5}" srcOrd="9" destOrd="0" presId="urn:microsoft.com/office/officeart/2005/8/layout/vList2"/>
    <dgm:cxn modelId="{67F75667-8DBC-4A4F-91BD-F4499BEBF825}" type="presParOf" srcId="{7F3DC7CA-5016-4D43-B02A-A7230A04C01C}" destId="{EBA11683-182D-43CD-8079-B8FE7904A97D}" srcOrd="10" destOrd="0" presId="urn:microsoft.com/office/officeart/2005/8/layout/vList2"/>
    <dgm:cxn modelId="{5970F942-7CAC-4AD2-B139-E6D7049A859E}" type="presParOf" srcId="{7F3DC7CA-5016-4D43-B02A-A7230A04C01C}" destId="{942399B3-BA19-4FD8-B736-41739EDAAABD}" srcOrd="11" destOrd="0" presId="urn:microsoft.com/office/officeart/2005/8/layout/vList2"/>
    <dgm:cxn modelId="{129C3008-6628-4D8A-A04B-626CF7BF5950}" type="presParOf" srcId="{7F3DC7CA-5016-4D43-B02A-A7230A04C01C}" destId="{444C8887-273F-4FDB-804E-B652DB9705CD}" srcOrd="12" destOrd="0" presId="urn:microsoft.com/office/officeart/2005/8/layout/vList2"/>
    <dgm:cxn modelId="{E9B2A859-5260-4DC4-AFAE-7691611D334D}" type="presParOf" srcId="{7F3DC7CA-5016-4D43-B02A-A7230A04C01C}" destId="{5AA913D1-BE66-43E9-A3A4-A67DB1485068}" srcOrd="13" destOrd="0" presId="urn:microsoft.com/office/officeart/2005/8/layout/vList2"/>
    <dgm:cxn modelId="{225E7382-185B-4487-A0EF-A910A8284D1B}" type="presParOf" srcId="{7F3DC7CA-5016-4D43-B02A-A7230A04C01C}" destId="{F8D3CD56-4473-4C97-BCC9-EC3691EAAFA5}" srcOrd="14" destOrd="0" presId="urn:microsoft.com/office/officeart/2005/8/layout/vList2"/>
    <dgm:cxn modelId="{2C82BA78-3D2C-4A86-960F-36931F73EC33}" type="presParOf" srcId="{7F3DC7CA-5016-4D43-B02A-A7230A04C01C}" destId="{F5A70CA9-6961-45FC-BEB5-8D4555C3622D}" srcOrd="15" destOrd="0" presId="urn:microsoft.com/office/officeart/2005/8/layout/vList2"/>
    <dgm:cxn modelId="{FE1D652B-EA0A-467D-BDF2-436EC97C0DE5}" type="presParOf" srcId="{7F3DC7CA-5016-4D43-B02A-A7230A04C01C}" destId="{94A2D6A9-B435-4389-BC91-37D5F014438F}"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A46282-5A0F-4C64-911F-C1DC27E7C60D}"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727FD490-3B9C-481D-AEF2-22F5AF1521B9}">
      <dgm:prSet/>
      <dgm:spPr/>
      <dgm:t>
        <a:bodyPr/>
        <a:lstStyle/>
        <a:p>
          <a:r>
            <a:rPr lang="en-US"/>
            <a:t>Jealousy</a:t>
          </a:r>
        </a:p>
      </dgm:t>
    </dgm:pt>
    <dgm:pt modelId="{3F62A1B4-BA70-4EF4-9EA7-2BFE365F33EC}" type="parTrans" cxnId="{1D618912-AC37-418E-AC77-CE0CD920C29A}">
      <dgm:prSet/>
      <dgm:spPr/>
      <dgm:t>
        <a:bodyPr/>
        <a:lstStyle/>
        <a:p>
          <a:endParaRPr lang="en-US"/>
        </a:p>
      </dgm:t>
    </dgm:pt>
    <dgm:pt modelId="{8B8D445E-3740-4ECD-99F8-62AF5E69A1DD}" type="sibTrans" cxnId="{1D618912-AC37-418E-AC77-CE0CD920C29A}">
      <dgm:prSet/>
      <dgm:spPr/>
      <dgm:t>
        <a:bodyPr/>
        <a:lstStyle/>
        <a:p>
          <a:endParaRPr lang="en-US"/>
        </a:p>
      </dgm:t>
    </dgm:pt>
    <dgm:pt modelId="{B6F6586A-0E7F-48D5-AEF7-D3CE3938285C}">
      <dgm:prSet/>
      <dgm:spPr/>
      <dgm:t>
        <a:bodyPr/>
        <a:lstStyle/>
        <a:p>
          <a:r>
            <a:rPr lang="en-US" dirty="0"/>
            <a:t>Controlling behavior</a:t>
          </a:r>
        </a:p>
      </dgm:t>
    </dgm:pt>
    <dgm:pt modelId="{4EDE2120-D2F5-47DA-9E1F-69F6335E4F83}" type="parTrans" cxnId="{4181C14A-8BDE-45FD-A517-2EAB485CFE95}">
      <dgm:prSet/>
      <dgm:spPr/>
      <dgm:t>
        <a:bodyPr/>
        <a:lstStyle/>
        <a:p>
          <a:endParaRPr lang="en-US"/>
        </a:p>
      </dgm:t>
    </dgm:pt>
    <dgm:pt modelId="{CB945E93-0D05-4DA9-B4A1-E3E7F651D24E}" type="sibTrans" cxnId="{4181C14A-8BDE-45FD-A517-2EAB485CFE95}">
      <dgm:prSet/>
      <dgm:spPr/>
      <dgm:t>
        <a:bodyPr/>
        <a:lstStyle/>
        <a:p>
          <a:endParaRPr lang="en-US"/>
        </a:p>
      </dgm:t>
    </dgm:pt>
    <dgm:pt modelId="{F5921398-1C5B-45C1-8712-33B6812E4B46}">
      <dgm:prSet/>
      <dgm:spPr/>
      <dgm:t>
        <a:bodyPr/>
        <a:lstStyle/>
        <a:p>
          <a:r>
            <a:rPr lang="en-US" dirty="0"/>
            <a:t>Quick Involvement</a:t>
          </a:r>
        </a:p>
      </dgm:t>
    </dgm:pt>
    <dgm:pt modelId="{CF9BE5CC-FF2F-418E-B835-2EE313F41AE9}" type="parTrans" cxnId="{24770BA1-28F5-4FF3-A3B5-EA8EBD22EBCF}">
      <dgm:prSet/>
      <dgm:spPr/>
      <dgm:t>
        <a:bodyPr/>
        <a:lstStyle/>
        <a:p>
          <a:endParaRPr lang="en-US"/>
        </a:p>
      </dgm:t>
    </dgm:pt>
    <dgm:pt modelId="{1CE66D6C-E83B-4448-864C-D2697EE58B13}" type="sibTrans" cxnId="{24770BA1-28F5-4FF3-A3B5-EA8EBD22EBCF}">
      <dgm:prSet/>
      <dgm:spPr/>
      <dgm:t>
        <a:bodyPr/>
        <a:lstStyle/>
        <a:p>
          <a:endParaRPr lang="en-US"/>
        </a:p>
      </dgm:t>
    </dgm:pt>
    <dgm:pt modelId="{59548722-3F96-4280-AABF-00170F95E051}">
      <dgm:prSet/>
      <dgm:spPr/>
      <dgm:t>
        <a:bodyPr/>
        <a:lstStyle/>
        <a:p>
          <a:r>
            <a:rPr lang="en-US" dirty="0"/>
            <a:t>Unrealistic expectations</a:t>
          </a:r>
        </a:p>
      </dgm:t>
    </dgm:pt>
    <dgm:pt modelId="{9040AB79-58AD-433C-9809-70FF12E0F914}" type="parTrans" cxnId="{B64DEDBE-5506-4236-A179-6A11B7FD569C}">
      <dgm:prSet/>
      <dgm:spPr/>
      <dgm:t>
        <a:bodyPr/>
        <a:lstStyle/>
        <a:p>
          <a:endParaRPr lang="en-US"/>
        </a:p>
      </dgm:t>
    </dgm:pt>
    <dgm:pt modelId="{25307E30-256E-43E0-87B8-F8BCFAF1E0E8}" type="sibTrans" cxnId="{B64DEDBE-5506-4236-A179-6A11B7FD569C}">
      <dgm:prSet/>
      <dgm:spPr/>
      <dgm:t>
        <a:bodyPr/>
        <a:lstStyle/>
        <a:p>
          <a:endParaRPr lang="en-US"/>
        </a:p>
      </dgm:t>
    </dgm:pt>
    <dgm:pt modelId="{D1C1D7A8-FEC1-4D31-AFE9-5A63D9B89A53}">
      <dgm:prSet/>
      <dgm:spPr/>
      <dgm:t>
        <a:bodyPr/>
        <a:lstStyle/>
        <a:p>
          <a:r>
            <a:rPr lang="en-US" dirty="0"/>
            <a:t>Isolation</a:t>
          </a:r>
        </a:p>
      </dgm:t>
    </dgm:pt>
    <dgm:pt modelId="{54886BCA-7DC4-4CE2-BEE2-201984DE73D0}" type="parTrans" cxnId="{DABD7C54-F48C-40E6-8A8C-0999A87AC8AD}">
      <dgm:prSet/>
      <dgm:spPr/>
      <dgm:t>
        <a:bodyPr/>
        <a:lstStyle/>
        <a:p>
          <a:endParaRPr lang="en-US"/>
        </a:p>
      </dgm:t>
    </dgm:pt>
    <dgm:pt modelId="{04BD81E0-2980-44A6-A7B2-C7AA079FFCA9}" type="sibTrans" cxnId="{DABD7C54-F48C-40E6-8A8C-0999A87AC8AD}">
      <dgm:prSet/>
      <dgm:spPr/>
      <dgm:t>
        <a:bodyPr/>
        <a:lstStyle/>
        <a:p>
          <a:endParaRPr lang="en-US"/>
        </a:p>
      </dgm:t>
    </dgm:pt>
    <dgm:pt modelId="{D76E8590-C0FA-4E56-9EE6-776EA7013125}">
      <dgm:prSet/>
      <dgm:spPr/>
      <dgm:t>
        <a:bodyPr/>
        <a:lstStyle/>
        <a:p>
          <a:r>
            <a:rPr lang="en-US" dirty="0"/>
            <a:t>Blames other for his problems</a:t>
          </a:r>
        </a:p>
      </dgm:t>
    </dgm:pt>
    <dgm:pt modelId="{4BC875AB-D347-42AC-AFE3-49A66FC9EC7F}" type="parTrans" cxnId="{F97AABB9-05B0-4304-99B4-C67728A2736C}">
      <dgm:prSet/>
      <dgm:spPr/>
      <dgm:t>
        <a:bodyPr/>
        <a:lstStyle/>
        <a:p>
          <a:endParaRPr lang="en-US"/>
        </a:p>
      </dgm:t>
    </dgm:pt>
    <dgm:pt modelId="{92EC8D03-40EA-4C9F-BC94-221BAE4733DA}" type="sibTrans" cxnId="{F97AABB9-05B0-4304-99B4-C67728A2736C}">
      <dgm:prSet/>
      <dgm:spPr/>
      <dgm:t>
        <a:bodyPr/>
        <a:lstStyle/>
        <a:p>
          <a:endParaRPr lang="en-US"/>
        </a:p>
      </dgm:t>
    </dgm:pt>
    <dgm:pt modelId="{A3D0D1B3-EFC4-42DE-9F09-0E30C5FD44E4}">
      <dgm:prSet/>
      <dgm:spPr/>
      <dgm:t>
        <a:bodyPr/>
        <a:lstStyle/>
        <a:p>
          <a:r>
            <a:rPr lang="en-US" dirty="0"/>
            <a:t>Blames others for his feelings</a:t>
          </a:r>
        </a:p>
      </dgm:t>
    </dgm:pt>
    <dgm:pt modelId="{77D9F582-482E-4922-87E8-DA4E27AE0313}" type="parTrans" cxnId="{7C1B1FD8-902D-4A15-BCD7-B0A409A0321C}">
      <dgm:prSet/>
      <dgm:spPr/>
      <dgm:t>
        <a:bodyPr/>
        <a:lstStyle/>
        <a:p>
          <a:endParaRPr lang="en-US"/>
        </a:p>
      </dgm:t>
    </dgm:pt>
    <dgm:pt modelId="{8E08DE1D-54F2-4CA1-B12B-01A787086908}" type="sibTrans" cxnId="{7C1B1FD8-902D-4A15-BCD7-B0A409A0321C}">
      <dgm:prSet/>
      <dgm:spPr/>
      <dgm:t>
        <a:bodyPr/>
        <a:lstStyle/>
        <a:p>
          <a:endParaRPr lang="en-US"/>
        </a:p>
      </dgm:t>
    </dgm:pt>
    <dgm:pt modelId="{AB256B95-0A90-4179-8071-9E08E018CCB1}">
      <dgm:prSet/>
      <dgm:spPr/>
      <dgm:t>
        <a:bodyPr/>
        <a:lstStyle/>
        <a:p>
          <a:r>
            <a:rPr lang="en-US" dirty="0"/>
            <a:t>Hypersensitivity</a:t>
          </a:r>
        </a:p>
      </dgm:t>
    </dgm:pt>
    <dgm:pt modelId="{AD222E53-A23F-4103-802B-BC1455EFAA95}" type="parTrans" cxnId="{DD70B401-92E7-4B3A-ADD5-3B25F8E3B84C}">
      <dgm:prSet/>
      <dgm:spPr/>
      <dgm:t>
        <a:bodyPr/>
        <a:lstStyle/>
        <a:p>
          <a:endParaRPr lang="en-US"/>
        </a:p>
      </dgm:t>
    </dgm:pt>
    <dgm:pt modelId="{7BEB42E3-1186-4CB8-A643-0D063EADF90E}" type="sibTrans" cxnId="{DD70B401-92E7-4B3A-ADD5-3B25F8E3B84C}">
      <dgm:prSet/>
      <dgm:spPr/>
      <dgm:t>
        <a:bodyPr/>
        <a:lstStyle/>
        <a:p>
          <a:endParaRPr lang="en-US"/>
        </a:p>
      </dgm:t>
    </dgm:pt>
    <dgm:pt modelId="{D1A112A9-AD3F-4EAC-AF5D-3B2B3ABDC4EA}">
      <dgm:prSet/>
      <dgm:spPr/>
      <dgm:t>
        <a:bodyPr/>
        <a:lstStyle/>
        <a:p>
          <a:r>
            <a:rPr lang="en-US" dirty="0"/>
            <a:t>Cruelty to animals and        children</a:t>
          </a:r>
        </a:p>
      </dgm:t>
    </dgm:pt>
    <dgm:pt modelId="{171D0078-17D3-496C-A1A0-6BE45120CB62}" type="parTrans" cxnId="{AD2D856B-F92D-4F41-80F8-E44D9F6C1952}">
      <dgm:prSet/>
      <dgm:spPr/>
      <dgm:t>
        <a:bodyPr/>
        <a:lstStyle/>
        <a:p>
          <a:endParaRPr lang="en-US"/>
        </a:p>
      </dgm:t>
    </dgm:pt>
    <dgm:pt modelId="{8F88DB69-9BC8-447E-8C74-7C873BFEBF6C}" type="sibTrans" cxnId="{AD2D856B-F92D-4F41-80F8-E44D9F6C1952}">
      <dgm:prSet/>
      <dgm:spPr/>
      <dgm:t>
        <a:bodyPr/>
        <a:lstStyle/>
        <a:p>
          <a:endParaRPr lang="en-US"/>
        </a:p>
      </dgm:t>
    </dgm:pt>
    <dgm:pt modelId="{89550409-7E9D-4479-9FF2-4CCB16CB9B01}">
      <dgm:prSet/>
      <dgm:spPr/>
      <dgm:t>
        <a:bodyPr/>
        <a:lstStyle/>
        <a:p>
          <a:r>
            <a:rPr lang="en-US" dirty="0"/>
            <a:t>Dr. Jekyll &amp; Mr. Hyde</a:t>
          </a:r>
        </a:p>
      </dgm:t>
    </dgm:pt>
    <dgm:pt modelId="{1701828F-B1FF-43EA-AE1E-FD388F6C1926}" type="parTrans" cxnId="{ED5B21B4-C74B-4294-8BEA-CE30E88E36EF}">
      <dgm:prSet/>
      <dgm:spPr/>
      <dgm:t>
        <a:bodyPr/>
        <a:lstStyle/>
        <a:p>
          <a:endParaRPr lang="en-US"/>
        </a:p>
      </dgm:t>
    </dgm:pt>
    <dgm:pt modelId="{B8463702-B108-498C-8B81-4996009770A2}" type="sibTrans" cxnId="{ED5B21B4-C74B-4294-8BEA-CE30E88E36EF}">
      <dgm:prSet/>
      <dgm:spPr/>
      <dgm:t>
        <a:bodyPr/>
        <a:lstStyle/>
        <a:p>
          <a:endParaRPr lang="en-US"/>
        </a:p>
      </dgm:t>
    </dgm:pt>
    <dgm:pt modelId="{8B70C413-7630-42D4-BBA3-A64E11C3091A}">
      <dgm:prSet/>
      <dgm:spPr/>
      <dgm:t>
        <a:bodyPr/>
        <a:lstStyle/>
        <a:p>
          <a:r>
            <a:rPr lang="en-US" dirty="0"/>
            <a:t>“Playful” use of force during sex</a:t>
          </a:r>
        </a:p>
      </dgm:t>
    </dgm:pt>
    <dgm:pt modelId="{07E67E8C-5239-4003-94F3-A61DDE34BB5F}" type="parTrans" cxnId="{B6481A33-ABB1-4978-B2CE-F2E36BF7D8E6}">
      <dgm:prSet/>
      <dgm:spPr/>
      <dgm:t>
        <a:bodyPr/>
        <a:lstStyle/>
        <a:p>
          <a:endParaRPr lang="en-US"/>
        </a:p>
      </dgm:t>
    </dgm:pt>
    <dgm:pt modelId="{B7F2EE21-9FCA-4A36-971B-AC8E1A89DF06}" type="sibTrans" cxnId="{B6481A33-ABB1-4978-B2CE-F2E36BF7D8E6}">
      <dgm:prSet/>
      <dgm:spPr/>
      <dgm:t>
        <a:bodyPr/>
        <a:lstStyle/>
        <a:p>
          <a:endParaRPr lang="en-US"/>
        </a:p>
      </dgm:t>
    </dgm:pt>
    <dgm:pt modelId="{5F3DFBAF-CB3B-40A2-9F31-77ED5D3C9473}">
      <dgm:prSet/>
      <dgm:spPr/>
      <dgm:t>
        <a:bodyPr/>
        <a:lstStyle/>
        <a:p>
          <a:r>
            <a:rPr lang="en-US" dirty="0"/>
            <a:t>Verbal abuse</a:t>
          </a:r>
        </a:p>
      </dgm:t>
    </dgm:pt>
    <dgm:pt modelId="{59EACB1A-2D3C-4A5B-9DD8-E766C9B59C1E}" type="parTrans" cxnId="{6F23582A-AB56-4A72-B965-448BAD38396E}">
      <dgm:prSet/>
      <dgm:spPr/>
      <dgm:t>
        <a:bodyPr/>
        <a:lstStyle/>
        <a:p>
          <a:endParaRPr lang="en-US"/>
        </a:p>
      </dgm:t>
    </dgm:pt>
    <dgm:pt modelId="{D988BB9C-2297-4338-B044-F8DB0655F080}" type="sibTrans" cxnId="{6F23582A-AB56-4A72-B965-448BAD38396E}">
      <dgm:prSet/>
      <dgm:spPr/>
      <dgm:t>
        <a:bodyPr/>
        <a:lstStyle/>
        <a:p>
          <a:endParaRPr lang="en-US"/>
        </a:p>
      </dgm:t>
    </dgm:pt>
    <dgm:pt modelId="{28037A36-AD7D-411C-8A56-848EA6D6D5CE}">
      <dgm:prSet/>
      <dgm:spPr/>
      <dgm:t>
        <a:bodyPr/>
        <a:lstStyle/>
        <a:p>
          <a:r>
            <a:rPr lang="en-US" dirty="0"/>
            <a:t>Rigid sex roles</a:t>
          </a:r>
        </a:p>
      </dgm:t>
    </dgm:pt>
    <dgm:pt modelId="{F0F95A79-8EC7-4DBE-BF32-E89EAF73BDCB}" type="parTrans" cxnId="{C2C1A19D-D85D-4A3D-90E7-BE6800A2F1E6}">
      <dgm:prSet/>
      <dgm:spPr/>
      <dgm:t>
        <a:bodyPr/>
        <a:lstStyle/>
        <a:p>
          <a:endParaRPr lang="en-US"/>
        </a:p>
      </dgm:t>
    </dgm:pt>
    <dgm:pt modelId="{D2C5E8FA-F621-4436-B9BF-01E293FA5701}" type="sibTrans" cxnId="{C2C1A19D-D85D-4A3D-90E7-BE6800A2F1E6}">
      <dgm:prSet/>
      <dgm:spPr/>
      <dgm:t>
        <a:bodyPr/>
        <a:lstStyle/>
        <a:p>
          <a:endParaRPr lang="en-US"/>
        </a:p>
      </dgm:t>
    </dgm:pt>
    <dgm:pt modelId="{841527FF-F09F-4D18-8EFC-FD7FB98D59EF}">
      <dgm:prSet/>
      <dgm:spPr/>
      <dgm:t>
        <a:bodyPr/>
        <a:lstStyle/>
        <a:p>
          <a:r>
            <a:rPr lang="en-US" dirty="0"/>
            <a:t>Threat of violence</a:t>
          </a:r>
        </a:p>
      </dgm:t>
    </dgm:pt>
    <dgm:pt modelId="{AB6A134E-995B-4F70-A665-A2C5F3516E6D}" type="parTrans" cxnId="{CDD19FA1-9FF5-4ACB-B2D9-A5683B8F8D5B}">
      <dgm:prSet/>
      <dgm:spPr/>
      <dgm:t>
        <a:bodyPr/>
        <a:lstStyle/>
        <a:p>
          <a:endParaRPr lang="en-US"/>
        </a:p>
      </dgm:t>
    </dgm:pt>
    <dgm:pt modelId="{779E421C-E5EB-46F2-8ACE-C8AE7B78412E}" type="sibTrans" cxnId="{CDD19FA1-9FF5-4ACB-B2D9-A5683B8F8D5B}">
      <dgm:prSet/>
      <dgm:spPr/>
      <dgm:t>
        <a:bodyPr/>
        <a:lstStyle/>
        <a:p>
          <a:endParaRPr lang="en-US"/>
        </a:p>
      </dgm:t>
    </dgm:pt>
    <dgm:pt modelId="{82EB3089-078A-4FF7-9EC8-84D153EBBCF2}">
      <dgm:prSet/>
      <dgm:spPr/>
      <dgm:t>
        <a:bodyPr/>
        <a:lstStyle/>
        <a:p>
          <a:r>
            <a:rPr lang="en-US" dirty="0"/>
            <a:t>Breaking or striking objects</a:t>
          </a:r>
        </a:p>
      </dgm:t>
    </dgm:pt>
    <dgm:pt modelId="{98F0F6D4-E5B0-4D97-A52B-33C40A3CEC8D}" type="parTrans" cxnId="{09BF9426-C2A9-46BE-A139-36735A632DA8}">
      <dgm:prSet/>
      <dgm:spPr/>
      <dgm:t>
        <a:bodyPr/>
        <a:lstStyle/>
        <a:p>
          <a:endParaRPr lang="en-US"/>
        </a:p>
      </dgm:t>
    </dgm:pt>
    <dgm:pt modelId="{9CC0DA8A-2D1E-4C7A-B249-1BB8DA7CB301}" type="sibTrans" cxnId="{09BF9426-C2A9-46BE-A139-36735A632DA8}">
      <dgm:prSet/>
      <dgm:spPr/>
      <dgm:t>
        <a:bodyPr/>
        <a:lstStyle/>
        <a:p>
          <a:endParaRPr lang="en-US"/>
        </a:p>
      </dgm:t>
    </dgm:pt>
    <dgm:pt modelId="{8D4E9261-72EA-47B5-9D97-EDF4C6211779}" type="pres">
      <dgm:prSet presAssocID="{0FA46282-5A0F-4C64-911F-C1DC27E7C60D}" presName="diagram" presStyleCnt="0">
        <dgm:presLayoutVars>
          <dgm:dir/>
          <dgm:resizeHandles val="exact"/>
        </dgm:presLayoutVars>
      </dgm:prSet>
      <dgm:spPr/>
    </dgm:pt>
    <dgm:pt modelId="{3BB86943-C6C4-4084-B926-4B618B5B0936}" type="pres">
      <dgm:prSet presAssocID="{727FD490-3B9C-481D-AEF2-22F5AF1521B9}" presName="node" presStyleLbl="node1" presStyleIdx="0" presStyleCnt="15">
        <dgm:presLayoutVars>
          <dgm:bulletEnabled val="1"/>
        </dgm:presLayoutVars>
      </dgm:prSet>
      <dgm:spPr/>
    </dgm:pt>
    <dgm:pt modelId="{2453D3EA-E123-4188-A93C-8F9846ADB88C}" type="pres">
      <dgm:prSet presAssocID="{8B8D445E-3740-4ECD-99F8-62AF5E69A1DD}" presName="sibTrans" presStyleCnt="0"/>
      <dgm:spPr/>
    </dgm:pt>
    <dgm:pt modelId="{9745BA71-0907-47F5-8CD3-F2BB57FB7401}" type="pres">
      <dgm:prSet presAssocID="{B6F6586A-0E7F-48D5-AEF7-D3CE3938285C}" presName="node" presStyleLbl="node1" presStyleIdx="1" presStyleCnt="15">
        <dgm:presLayoutVars>
          <dgm:bulletEnabled val="1"/>
        </dgm:presLayoutVars>
      </dgm:prSet>
      <dgm:spPr/>
    </dgm:pt>
    <dgm:pt modelId="{AFA4C259-3C75-47DF-A168-B5F8D4404736}" type="pres">
      <dgm:prSet presAssocID="{CB945E93-0D05-4DA9-B4A1-E3E7F651D24E}" presName="sibTrans" presStyleCnt="0"/>
      <dgm:spPr/>
    </dgm:pt>
    <dgm:pt modelId="{BE359F60-03BC-4774-9063-6F4BF6103347}" type="pres">
      <dgm:prSet presAssocID="{F5921398-1C5B-45C1-8712-33B6812E4B46}" presName="node" presStyleLbl="node1" presStyleIdx="2" presStyleCnt="15">
        <dgm:presLayoutVars>
          <dgm:bulletEnabled val="1"/>
        </dgm:presLayoutVars>
      </dgm:prSet>
      <dgm:spPr/>
    </dgm:pt>
    <dgm:pt modelId="{6878A91B-1066-4D02-9364-2973CA5D6095}" type="pres">
      <dgm:prSet presAssocID="{1CE66D6C-E83B-4448-864C-D2697EE58B13}" presName="sibTrans" presStyleCnt="0"/>
      <dgm:spPr/>
    </dgm:pt>
    <dgm:pt modelId="{68107CB4-4F10-4818-B41D-95B6A58546F7}" type="pres">
      <dgm:prSet presAssocID="{59548722-3F96-4280-AABF-00170F95E051}" presName="node" presStyleLbl="node1" presStyleIdx="3" presStyleCnt="15">
        <dgm:presLayoutVars>
          <dgm:bulletEnabled val="1"/>
        </dgm:presLayoutVars>
      </dgm:prSet>
      <dgm:spPr/>
    </dgm:pt>
    <dgm:pt modelId="{441EF490-7D8E-4587-A40C-DF97AF436AC1}" type="pres">
      <dgm:prSet presAssocID="{25307E30-256E-43E0-87B8-F8BCFAF1E0E8}" presName="sibTrans" presStyleCnt="0"/>
      <dgm:spPr/>
    </dgm:pt>
    <dgm:pt modelId="{338F46BB-75BE-40C0-841B-0774F06A9778}" type="pres">
      <dgm:prSet presAssocID="{D1C1D7A8-FEC1-4D31-AFE9-5A63D9B89A53}" presName="node" presStyleLbl="node1" presStyleIdx="4" presStyleCnt="15">
        <dgm:presLayoutVars>
          <dgm:bulletEnabled val="1"/>
        </dgm:presLayoutVars>
      </dgm:prSet>
      <dgm:spPr/>
    </dgm:pt>
    <dgm:pt modelId="{8CC4C251-F526-4B46-AB46-62E645BA6606}" type="pres">
      <dgm:prSet presAssocID="{04BD81E0-2980-44A6-A7B2-C7AA079FFCA9}" presName="sibTrans" presStyleCnt="0"/>
      <dgm:spPr/>
    </dgm:pt>
    <dgm:pt modelId="{6EBEE84A-AB05-4D12-AABC-4CB05684D091}" type="pres">
      <dgm:prSet presAssocID="{D76E8590-C0FA-4E56-9EE6-776EA7013125}" presName="node" presStyleLbl="node1" presStyleIdx="5" presStyleCnt="15">
        <dgm:presLayoutVars>
          <dgm:bulletEnabled val="1"/>
        </dgm:presLayoutVars>
      </dgm:prSet>
      <dgm:spPr/>
    </dgm:pt>
    <dgm:pt modelId="{10959990-9A35-41D6-A4A1-447CDC263386}" type="pres">
      <dgm:prSet presAssocID="{92EC8D03-40EA-4C9F-BC94-221BAE4733DA}" presName="sibTrans" presStyleCnt="0"/>
      <dgm:spPr/>
    </dgm:pt>
    <dgm:pt modelId="{B177F467-9CE3-40E1-A7C7-530A0A6A8006}" type="pres">
      <dgm:prSet presAssocID="{A3D0D1B3-EFC4-42DE-9F09-0E30C5FD44E4}" presName="node" presStyleLbl="node1" presStyleIdx="6" presStyleCnt="15">
        <dgm:presLayoutVars>
          <dgm:bulletEnabled val="1"/>
        </dgm:presLayoutVars>
      </dgm:prSet>
      <dgm:spPr/>
    </dgm:pt>
    <dgm:pt modelId="{02DAE3C1-E213-4571-95A1-568EC4EF3394}" type="pres">
      <dgm:prSet presAssocID="{8E08DE1D-54F2-4CA1-B12B-01A787086908}" presName="sibTrans" presStyleCnt="0"/>
      <dgm:spPr/>
    </dgm:pt>
    <dgm:pt modelId="{DF5A73B5-72F6-4929-8613-4E6FC36E8AFC}" type="pres">
      <dgm:prSet presAssocID="{AB256B95-0A90-4179-8071-9E08E018CCB1}" presName="node" presStyleLbl="node1" presStyleIdx="7" presStyleCnt="15">
        <dgm:presLayoutVars>
          <dgm:bulletEnabled val="1"/>
        </dgm:presLayoutVars>
      </dgm:prSet>
      <dgm:spPr/>
    </dgm:pt>
    <dgm:pt modelId="{5C8BA790-2E48-40DC-9529-B3E281E6898C}" type="pres">
      <dgm:prSet presAssocID="{7BEB42E3-1186-4CB8-A643-0D063EADF90E}" presName="sibTrans" presStyleCnt="0"/>
      <dgm:spPr/>
    </dgm:pt>
    <dgm:pt modelId="{6C64ACF8-5D46-4FAC-8815-FB44C4D97E74}" type="pres">
      <dgm:prSet presAssocID="{D1A112A9-AD3F-4EAC-AF5D-3B2B3ABDC4EA}" presName="node" presStyleLbl="node1" presStyleIdx="8" presStyleCnt="15">
        <dgm:presLayoutVars>
          <dgm:bulletEnabled val="1"/>
        </dgm:presLayoutVars>
      </dgm:prSet>
      <dgm:spPr/>
    </dgm:pt>
    <dgm:pt modelId="{015B9B70-5616-4B2D-A6BC-F95E847D89C8}" type="pres">
      <dgm:prSet presAssocID="{8F88DB69-9BC8-447E-8C74-7C873BFEBF6C}" presName="sibTrans" presStyleCnt="0"/>
      <dgm:spPr/>
    </dgm:pt>
    <dgm:pt modelId="{1838C53A-D94C-496B-87F3-1788D85535DD}" type="pres">
      <dgm:prSet presAssocID="{89550409-7E9D-4479-9FF2-4CCB16CB9B01}" presName="node" presStyleLbl="node1" presStyleIdx="9" presStyleCnt="15">
        <dgm:presLayoutVars>
          <dgm:bulletEnabled val="1"/>
        </dgm:presLayoutVars>
      </dgm:prSet>
      <dgm:spPr/>
    </dgm:pt>
    <dgm:pt modelId="{720C7B4A-0867-4AEC-809C-37CBE722F7DD}" type="pres">
      <dgm:prSet presAssocID="{B8463702-B108-498C-8B81-4996009770A2}" presName="sibTrans" presStyleCnt="0"/>
      <dgm:spPr/>
    </dgm:pt>
    <dgm:pt modelId="{C41E1ADE-1A7D-4D9A-8263-D04EE1B91FBE}" type="pres">
      <dgm:prSet presAssocID="{8B70C413-7630-42D4-BBA3-A64E11C3091A}" presName="node" presStyleLbl="node1" presStyleIdx="10" presStyleCnt="15">
        <dgm:presLayoutVars>
          <dgm:bulletEnabled val="1"/>
        </dgm:presLayoutVars>
      </dgm:prSet>
      <dgm:spPr/>
    </dgm:pt>
    <dgm:pt modelId="{E0907822-FB0E-457E-A9D1-CBFD7D0F8F8F}" type="pres">
      <dgm:prSet presAssocID="{B7F2EE21-9FCA-4A36-971B-AC8E1A89DF06}" presName="sibTrans" presStyleCnt="0"/>
      <dgm:spPr/>
    </dgm:pt>
    <dgm:pt modelId="{F2FA639F-3EAB-4C6D-862A-B2F779C20466}" type="pres">
      <dgm:prSet presAssocID="{5F3DFBAF-CB3B-40A2-9F31-77ED5D3C9473}" presName="node" presStyleLbl="node1" presStyleIdx="11" presStyleCnt="15">
        <dgm:presLayoutVars>
          <dgm:bulletEnabled val="1"/>
        </dgm:presLayoutVars>
      </dgm:prSet>
      <dgm:spPr/>
    </dgm:pt>
    <dgm:pt modelId="{2A9DEB55-26A3-4A65-8072-CBA40DA6C3FE}" type="pres">
      <dgm:prSet presAssocID="{D988BB9C-2297-4338-B044-F8DB0655F080}" presName="sibTrans" presStyleCnt="0"/>
      <dgm:spPr/>
    </dgm:pt>
    <dgm:pt modelId="{017EC478-CD23-4B9F-89E7-804D267B2EC5}" type="pres">
      <dgm:prSet presAssocID="{28037A36-AD7D-411C-8A56-848EA6D6D5CE}" presName="node" presStyleLbl="node1" presStyleIdx="12" presStyleCnt="15">
        <dgm:presLayoutVars>
          <dgm:bulletEnabled val="1"/>
        </dgm:presLayoutVars>
      </dgm:prSet>
      <dgm:spPr/>
    </dgm:pt>
    <dgm:pt modelId="{35C2EF63-F006-4A5C-91A9-1F88EF9D3B71}" type="pres">
      <dgm:prSet presAssocID="{D2C5E8FA-F621-4436-B9BF-01E293FA5701}" presName="sibTrans" presStyleCnt="0"/>
      <dgm:spPr/>
    </dgm:pt>
    <dgm:pt modelId="{58639498-B766-4CFF-BD5A-81B12B6F9612}" type="pres">
      <dgm:prSet presAssocID="{841527FF-F09F-4D18-8EFC-FD7FB98D59EF}" presName="node" presStyleLbl="node1" presStyleIdx="13" presStyleCnt="15">
        <dgm:presLayoutVars>
          <dgm:bulletEnabled val="1"/>
        </dgm:presLayoutVars>
      </dgm:prSet>
      <dgm:spPr/>
    </dgm:pt>
    <dgm:pt modelId="{F904CDFC-3E42-4342-86D8-AF7F45556C8D}" type="pres">
      <dgm:prSet presAssocID="{779E421C-E5EB-46F2-8ACE-C8AE7B78412E}" presName="sibTrans" presStyleCnt="0"/>
      <dgm:spPr/>
    </dgm:pt>
    <dgm:pt modelId="{CAE4D875-C327-4489-9749-A549F5E700FB}" type="pres">
      <dgm:prSet presAssocID="{82EB3089-078A-4FF7-9EC8-84D153EBBCF2}" presName="node" presStyleLbl="node1" presStyleIdx="14" presStyleCnt="15">
        <dgm:presLayoutVars>
          <dgm:bulletEnabled val="1"/>
        </dgm:presLayoutVars>
      </dgm:prSet>
      <dgm:spPr/>
    </dgm:pt>
  </dgm:ptLst>
  <dgm:cxnLst>
    <dgm:cxn modelId="{DD70B401-92E7-4B3A-ADD5-3B25F8E3B84C}" srcId="{0FA46282-5A0F-4C64-911F-C1DC27E7C60D}" destId="{AB256B95-0A90-4179-8071-9E08E018CCB1}" srcOrd="7" destOrd="0" parTransId="{AD222E53-A23F-4103-802B-BC1455EFAA95}" sibTransId="{7BEB42E3-1186-4CB8-A643-0D063EADF90E}"/>
    <dgm:cxn modelId="{F7BC470C-4EEC-4F8A-8E00-D00E8CF6F9BB}" type="presOf" srcId="{8B70C413-7630-42D4-BBA3-A64E11C3091A}" destId="{C41E1ADE-1A7D-4D9A-8263-D04EE1B91FBE}" srcOrd="0" destOrd="0" presId="urn:microsoft.com/office/officeart/2005/8/layout/default"/>
    <dgm:cxn modelId="{1D618912-AC37-418E-AC77-CE0CD920C29A}" srcId="{0FA46282-5A0F-4C64-911F-C1DC27E7C60D}" destId="{727FD490-3B9C-481D-AEF2-22F5AF1521B9}" srcOrd="0" destOrd="0" parTransId="{3F62A1B4-BA70-4EF4-9EA7-2BFE365F33EC}" sibTransId="{8B8D445E-3740-4ECD-99F8-62AF5E69A1DD}"/>
    <dgm:cxn modelId="{09BF9426-C2A9-46BE-A139-36735A632DA8}" srcId="{0FA46282-5A0F-4C64-911F-C1DC27E7C60D}" destId="{82EB3089-078A-4FF7-9EC8-84D153EBBCF2}" srcOrd="14" destOrd="0" parTransId="{98F0F6D4-E5B0-4D97-A52B-33C40A3CEC8D}" sibTransId="{9CC0DA8A-2D1E-4C7A-B249-1BB8DA7CB301}"/>
    <dgm:cxn modelId="{6F23582A-AB56-4A72-B965-448BAD38396E}" srcId="{0FA46282-5A0F-4C64-911F-C1DC27E7C60D}" destId="{5F3DFBAF-CB3B-40A2-9F31-77ED5D3C9473}" srcOrd="11" destOrd="0" parTransId="{59EACB1A-2D3C-4A5B-9DD8-E766C9B59C1E}" sibTransId="{D988BB9C-2297-4338-B044-F8DB0655F080}"/>
    <dgm:cxn modelId="{A5A0B82F-BE32-45B7-93F4-5C72004FA759}" type="presOf" srcId="{D1C1D7A8-FEC1-4D31-AFE9-5A63D9B89A53}" destId="{338F46BB-75BE-40C0-841B-0774F06A9778}" srcOrd="0" destOrd="0" presId="urn:microsoft.com/office/officeart/2005/8/layout/default"/>
    <dgm:cxn modelId="{B6481A33-ABB1-4978-B2CE-F2E36BF7D8E6}" srcId="{0FA46282-5A0F-4C64-911F-C1DC27E7C60D}" destId="{8B70C413-7630-42D4-BBA3-A64E11C3091A}" srcOrd="10" destOrd="0" parTransId="{07E67E8C-5239-4003-94F3-A61DDE34BB5F}" sibTransId="{B7F2EE21-9FCA-4A36-971B-AC8E1A89DF06}"/>
    <dgm:cxn modelId="{4181C14A-8BDE-45FD-A517-2EAB485CFE95}" srcId="{0FA46282-5A0F-4C64-911F-C1DC27E7C60D}" destId="{B6F6586A-0E7F-48D5-AEF7-D3CE3938285C}" srcOrd="1" destOrd="0" parTransId="{4EDE2120-D2F5-47DA-9E1F-69F6335E4F83}" sibTransId="{CB945E93-0D05-4DA9-B4A1-E3E7F651D24E}"/>
    <dgm:cxn modelId="{49EFCF4D-484A-4B99-B3E1-A13D1BECCCC9}" type="presOf" srcId="{727FD490-3B9C-481D-AEF2-22F5AF1521B9}" destId="{3BB86943-C6C4-4084-B926-4B618B5B0936}" srcOrd="0" destOrd="0" presId="urn:microsoft.com/office/officeart/2005/8/layout/default"/>
    <dgm:cxn modelId="{DABD7C54-F48C-40E6-8A8C-0999A87AC8AD}" srcId="{0FA46282-5A0F-4C64-911F-C1DC27E7C60D}" destId="{D1C1D7A8-FEC1-4D31-AFE9-5A63D9B89A53}" srcOrd="4" destOrd="0" parTransId="{54886BCA-7DC4-4CE2-BEE2-201984DE73D0}" sibTransId="{04BD81E0-2980-44A6-A7B2-C7AA079FFCA9}"/>
    <dgm:cxn modelId="{6F654B59-7627-448B-AFC6-BCC5A444E63B}" type="presOf" srcId="{A3D0D1B3-EFC4-42DE-9F09-0E30C5FD44E4}" destId="{B177F467-9CE3-40E1-A7C7-530A0A6A8006}" srcOrd="0" destOrd="0" presId="urn:microsoft.com/office/officeart/2005/8/layout/default"/>
    <dgm:cxn modelId="{41FD6C6A-A6D5-42D3-A1D7-541A54A2C09D}" type="presOf" srcId="{5F3DFBAF-CB3B-40A2-9F31-77ED5D3C9473}" destId="{F2FA639F-3EAB-4C6D-862A-B2F779C20466}" srcOrd="0" destOrd="0" presId="urn:microsoft.com/office/officeart/2005/8/layout/default"/>
    <dgm:cxn modelId="{AD2D856B-F92D-4F41-80F8-E44D9F6C1952}" srcId="{0FA46282-5A0F-4C64-911F-C1DC27E7C60D}" destId="{D1A112A9-AD3F-4EAC-AF5D-3B2B3ABDC4EA}" srcOrd="8" destOrd="0" parTransId="{171D0078-17D3-496C-A1A0-6BE45120CB62}" sibTransId="{8F88DB69-9BC8-447E-8C74-7C873BFEBF6C}"/>
    <dgm:cxn modelId="{7BE82B6D-8F1B-44FB-98CE-0B7FD462037C}" type="presOf" srcId="{F5921398-1C5B-45C1-8712-33B6812E4B46}" destId="{BE359F60-03BC-4774-9063-6F4BF6103347}" srcOrd="0" destOrd="0" presId="urn:microsoft.com/office/officeart/2005/8/layout/default"/>
    <dgm:cxn modelId="{33BC6873-B335-4E67-94AF-20DB5D396B7B}" type="presOf" srcId="{82EB3089-078A-4FF7-9EC8-84D153EBBCF2}" destId="{CAE4D875-C327-4489-9749-A549F5E700FB}" srcOrd="0" destOrd="0" presId="urn:microsoft.com/office/officeart/2005/8/layout/default"/>
    <dgm:cxn modelId="{840D5A88-BE57-4C4C-B614-CD9A9D550A7C}" type="presOf" srcId="{59548722-3F96-4280-AABF-00170F95E051}" destId="{68107CB4-4F10-4818-B41D-95B6A58546F7}" srcOrd="0" destOrd="0" presId="urn:microsoft.com/office/officeart/2005/8/layout/default"/>
    <dgm:cxn modelId="{A0CF9589-A8BA-496E-8D73-4C6BF7780505}" type="presOf" srcId="{AB256B95-0A90-4179-8071-9E08E018CCB1}" destId="{DF5A73B5-72F6-4929-8613-4E6FC36E8AFC}" srcOrd="0" destOrd="0" presId="urn:microsoft.com/office/officeart/2005/8/layout/default"/>
    <dgm:cxn modelId="{76440E8D-E8B5-432D-8EE4-C9678BA26013}" type="presOf" srcId="{28037A36-AD7D-411C-8A56-848EA6D6D5CE}" destId="{017EC478-CD23-4B9F-89E7-804D267B2EC5}" srcOrd="0" destOrd="0" presId="urn:microsoft.com/office/officeart/2005/8/layout/default"/>
    <dgm:cxn modelId="{76D0938F-8394-4380-A31E-8B9A2E1EB5E8}" type="presOf" srcId="{B6F6586A-0E7F-48D5-AEF7-D3CE3938285C}" destId="{9745BA71-0907-47F5-8CD3-F2BB57FB7401}" srcOrd="0" destOrd="0" presId="urn:microsoft.com/office/officeart/2005/8/layout/default"/>
    <dgm:cxn modelId="{C2C1A19D-D85D-4A3D-90E7-BE6800A2F1E6}" srcId="{0FA46282-5A0F-4C64-911F-C1DC27E7C60D}" destId="{28037A36-AD7D-411C-8A56-848EA6D6D5CE}" srcOrd="12" destOrd="0" parTransId="{F0F95A79-8EC7-4DBE-BF32-E89EAF73BDCB}" sibTransId="{D2C5E8FA-F621-4436-B9BF-01E293FA5701}"/>
    <dgm:cxn modelId="{24770BA1-28F5-4FF3-A3B5-EA8EBD22EBCF}" srcId="{0FA46282-5A0F-4C64-911F-C1DC27E7C60D}" destId="{F5921398-1C5B-45C1-8712-33B6812E4B46}" srcOrd="2" destOrd="0" parTransId="{CF9BE5CC-FF2F-418E-B835-2EE313F41AE9}" sibTransId="{1CE66D6C-E83B-4448-864C-D2697EE58B13}"/>
    <dgm:cxn modelId="{CDD19FA1-9FF5-4ACB-B2D9-A5683B8F8D5B}" srcId="{0FA46282-5A0F-4C64-911F-C1DC27E7C60D}" destId="{841527FF-F09F-4D18-8EFC-FD7FB98D59EF}" srcOrd="13" destOrd="0" parTransId="{AB6A134E-995B-4F70-A665-A2C5F3516E6D}" sibTransId="{779E421C-E5EB-46F2-8ACE-C8AE7B78412E}"/>
    <dgm:cxn modelId="{5C3190AF-7080-4FA6-9D08-3A71B20C22C6}" type="presOf" srcId="{0FA46282-5A0F-4C64-911F-C1DC27E7C60D}" destId="{8D4E9261-72EA-47B5-9D97-EDF4C6211779}" srcOrd="0" destOrd="0" presId="urn:microsoft.com/office/officeart/2005/8/layout/default"/>
    <dgm:cxn modelId="{B7DF7AB0-6A8B-4331-B31B-6570C42290B2}" type="presOf" srcId="{D1A112A9-AD3F-4EAC-AF5D-3B2B3ABDC4EA}" destId="{6C64ACF8-5D46-4FAC-8815-FB44C4D97E74}" srcOrd="0" destOrd="0" presId="urn:microsoft.com/office/officeart/2005/8/layout/default"/>
    <dgm:cxn modelId="{ED5B21B4-C74B-4294-8BEA-CE30E88E36EF}" srcId="{0FA46282-5A0F-4C64-911F-C1DC27E7C60D}" destId="{89550409-7E9D-4479-9FF2-4CCB16CB9B01}" srcOrd="9" destOrd="0" parTransId="{1701828F-B1FF-43EA-AE1E-FD388F6C1926}" sibTransId="{B8463702-B108-498C-8B81-4996009770A2}"/>
    <dgm:cxn modelId="{9A1964B9-8453-44EB-ACF8-83F43A753D60}" type="presOf" srcId="{D76E8590-C0FA-4E56-9EE6-776EA7013125}" destId="{6EBEE84A-AB05-4D12-AABC-4CB05684D091}" srcOrd="0" destOrd="0" presId="urn:microsoft.com/office/officeart/2005/8/layout/default"/>
    <dgm:cxn modelId="{F97AABB9-05B0-4304-99B4-C67728A2736C}" srcId="{0FA46282-5A0F-4C64-911F-C1DC27E7C60D}" destId="{D76E8590-C0FA-4E56-9EE6-776EA7013125}" srcOrd="5" destOrd="0" parTransId="{4BC875AB-D347-42AC-AFE3-49A66FC9EC7F}" sibTransId="{92EC8D03-40EA-4C9F-BC94-221BAE4733DA}"/>
    <dgm:cxn modelId="{B64DEDBE-5506-4236-A179-6A11B7FD569C}" srcId="{0FA46282-5A0F-4C64-911F-C1DC27E7C60D}" destId="{59548722-3F96-4280-AABF-00170F95E051}" srcOrd="3" destOrd="0" parTransId="{9040AB79-58AD-433C-9809-70FF12E0F914}" sibTransId="{25307E30-256E-43E0-87B8-F8BCFAF1E0E8}"/>
    <dgm:cxn modelId="{078F8DCC-BD73-49FA-ADC1-B3409459653C}" type="presOf" srcId="{89550409-7E9D-4479-9FF2-4CCB16CB9B01}" destId="{1838C53A-D94C-496B-87F3-1788D85535DD}" srcOrd="0" destOrd="0" presId="urn:microsoft.com/office/officeart/2005/8/layout/default"/>
    <dgm:cxn modelId="{084371CD-E103-4FC3-8D87-BF02CC9E553D}" type="presOf" srcId="{841527FF-F09F-4D18-8EFC-FD7FB98D59EF}" destId="{58639498-B766-4CFF-BD5A-81B12B6F9612}" srcOrd="0" destOrd="0" presId="urn:microsoft.com/office/officeart/2005/8/layout/default"/>
    <dgm:cxn modelId="{7C1B1FD8-902D-4A15-BCD7-B0A409A0321C}" srcId="{0FA46282-5A0F-4C64-911F-C1DC27E7C60D}" destId="{A3D0D1B3-EFC4-42DE-9F09-0E30C5FD44E4}" srcOrd="6" destOrd="0" parTransId="{77D9F582-482E-4922-87E8-DA4E27AE0313}" sibTransId="{8E08DE1D-54F2-4CA1-B12B-01A787086908}"/>
    <dgm:cxn modelId="{446BCC60-11B4-4E66-AFC8-9A3B05423809}" type="presParOf" srcId="{8D4E9261-72EA-47B5-9D97-EDF4C6211779}" destId="{3BB86943-C6C4-4084-B926-4B618B5B0936}" srcOrd="0" destOrd="0" presId="urn:microsoft.com/office/officeart/2005/8/layout/default"/>
    <dgm:cxn modelId="{96181FDB-95BA-4CB2-8A1A-05D3EF1D193F}" type="presParOf" srcId="{8D4E9261-72EA-47B5-9D97-EDF4C6211779}" destId="{2453D3EA-E123-4188-A93C-8F9846ADB88C}" srcOrd="1" destOrd="0" presId="urn:microsoft.com/office/officeart/2005/8/layout/default"/>
    <dgm:cxn modelId="{E2B1F9CE-9774-4AB4-9D62-2816C6A5A2D1}" type="presParOf" srcId="{8D4E9261-72EA-47B5-9D97-EDF4C6211779}" destId="{9745BA71-0907-47F5-8CD3-F2BB57FB7401}" srcOrd="2" destOrd="0" presId="urn:microsoft.com/office/officeart/2005/8/layout/default"/>
    <dgm:cxn modelId="{C0AC81D5-1AB8-4F4C-8203-80C29B0BF5A4}" type="presParOf" srcId="{8D4E9261-72EA-47B5-9D97-EDF4C6211779}" destId="{AFA4C259-3C75-47DF-A168-B5F8D4404736}" srcOrd="3" destOrd="0" presId="urn:microsoft.com/office/officeart/2005/8/layout/default"/>
    <dgm:cxn modelId="{C4BE9B2F-1057-40B2-A9AD-D124AB263FDA}" type="presParOf" srcId="{8D4E9261-72EA-47B5-9D97-EDF4C6211779}" destId="{BE359F60-03BC-4774-9063-6F4BF6103347}" srcOrd="4" destOrd="0" presId="urn:microsoft.com/office/officeart/2005/8/layout/default"/>
    <dgm:cxn modelId="{8684E71D-82C0-4B6A-9236-C880B8E30645}" type="presParOf" srcId="{8D4E9261-72EA-47B5-9D97-EDF4C6211779}" destId="{6878A91B-1066-4D02-9364-2973CA5D6095}" srcOrd="5" destOrd="0" presId="urn:microsoft.com/office/officeart/2005/8/layout/default"/>
    <dgm:cxn modelId="{B1EB6BAA-6F23-4681-BE99-092DAD5461C3}" type="presParOf" srcId="{8D4E9261-72EA-47B5-9D97-EDF4C6211779}" destId="{68107CB4-4F10-4818-B41D-95B6A58546F7}" srcOrd="6" destOrd="0" presId="urn:microsoft.com/office/officeart/2005/8/layout/default"/>
    <dgm:cxn modelId="{B7CB054A-6544-4005-8B46-3AAE489E89B2}" type="presParOf" srcId="{8D4E9261-72EA-47B5-9D97-EDF4C6211779}" destId="{441EF490-7D8E-4587-A40C-DF97AF436AC1}" srcOrd="7" destOrd="0" presId="urn:microsoft.com/office/officeart/2005/8/layout/default"/>
    <dgm:cxn modelId="{FB809D39-B5F1-404F-A7C5-3ACB4FBF8BEE}" type="presParOf" srcId="{8D4E9261-72EA-47B5-9D97-EDF4C6211779}" destId="{338F46BB-75BE-40C0-841B-0774F06A9778}" srcOrd="8" destOrd="0" presId="urn:microsoft.com/office/officeart/2005/8/layout/default"/>
    <dgm:cxn modelId="{C918B2E3-93F0-4CC1-9C01-9E04D28D6944}" type="presParOf" srcId="{8D4E9261-72EA-47B5-9D97-EDF4C6211779}" destId="{8CC4C251-F526-4B46-AB46-62E645BA6606}" srcOrd="9" destOrd="0" presId="urn:microsoft.com/office/officeart/2005/8/layout/default"/>
    <dgm:cxn modelId="{967FDE12-4C15-4598-B178-4745953D2F0F}" type="presParOf" srcId="{8D4E9261-72EA-47B5-9D97-EDF4C6211779}" destId="{6EBEE84A-AB05-4D12-AABC-4CB05684D091}" srcOrd="10" destOrd="0" presId="urn:microsoft.com/office/officeart/2005/8/layout/default"/>
    <dgm:cxn modelId="{5A496713-2739-4129-9DE9-025FDC670956}" type="presParOf" srcId="{8D4E9261-72EA-47B5-9D97-EDF4C6211779}" destId="{10959990-9A35-41D6-A4A1-447CDC263386}" srcOrd="11" destOrd="0" presId="urn:microsoft.com/office/officeart/2005/8/layout/default"/>
    <dgm:cxn modelId="{99EDA2A2-114C-4ACC-851B-C1BB9CAB063A}" type="presParOf" srcId="{8D4E9261-72EA-47B5-9D97-EDF4C6211779}" destId="{B177F467-9CE3-40E1-A7C7-530A0A6A8006}" srcOrd="12" destOrd="0" presId="urn:microsoft.com/office/officeart/2005/8/layout/default"/>
    <dgm:cxn modelId="{06E7EF06-D091-49A7-9973-08C8BB3C85A5}" type="presParOf" srcId="{8D4E9261-72EA-47B5-9D97-EDF4C6211779}" destId="{02DAE3C1-E213-4571-95A1-568EC4EF3394}" srcOrd="13" destOrd="0" presId="urn:microsoft.com/office/officeart/2005/8/layout/default"/>
    <dgm:cxn modelId="{3B2A16D8-C1FD-4946-9C4A-35569371CCE1}" type="presParOf" srcId="{8D4E9261-72EA-47B5-9D97-EDF4C6211779}" destId="{DF5A73B5-72F6-4929-8613-4E6FC36E8AFC}" srcOrd="14" destOrd="0" presId="urn:microsoft.com/office/officeart/2005/8/layout/default"/>
    <dgm:cxn modelId="{1ACBF719-46DF-4EB1-AE4F-71B4CE6ED855}" type="presParOf" srcId="{8D4E9261-72EA-47B5-9D97-EDF4C6211779}" destId="{5C8BA790-2E48-40DC-9529-B3E281E6898C}" srcOrd="15" destOrd="0" presId="urn:microsoft.com/office/officeart/2005/8/layout/default"/>
    <dgm:cxn modelId="{4EF75D0D-B74B-4FEB-B97F-C580947702A6}" type="presParOf" srcId="{8D4E9261-72EA-47B5-9D97-EDF4C6211779}" destId="{6C64ACF8-5D46-4FAC-8815-FB44C4D97E74}" srcOrd="16" destOrd="0" presId="urn:microsoft.com/office/officeart/2005/8/layout/default"/>
    <dgm:cxn modelId="{9831F425-E165-4D19-A626-454D75372CCF}" type="presParOf" srcId="{8D4E9261-72EA-47B5-9D97-EDF4C6211779}" destId="{015B9B70-5616-4B2D-A6BC-F95E847D89C8}" srcOrd="17" destOrd="0" presId="urn:microsoft.com/office/officeart/2005/8/layout/default"/>
    <dgm:cxn modelId="{03B59711-9488-49AA-9795-90BFE78A3F56}" type="presParOf" srcId="{8D4E9261-72EA-47B5-9D97-EDF4C6211779}" destId="{1838C53A-D94C-496B-87F3-1788D85535DD}" srcOrd="18" destOrd="0" presId="urn:microsoft.com/office/officeart/2005/8/layout/default"/>
    <dgm:cxn modelId="{3969BF63-25C8-4B67-B4C8-B6946E10E9C4}" type="presParOf" srcId="{8D4E9261-72EA-47B5-9D97-EDF4C6211779}" destId="{720C7B4A-0867-4AEC-809C-37CBE722F7DD}" srcOrd="19" destOrd="0" presId="urn:microsoft.com/office/officeart/2005/8/layout/default"/>
    <dgm:cxn modelId="{7A94549C-4094-47B6-8000-5E60CBB854C9}" type="presParOf" srcId="{8D4E9261-72EA-47B5-9D97-EDF4C6211779}" destId="{C41E1ADE-1A7D-4D9A-8263-D04EE1B91FBE}" srcOrd="20" destOrd="0" presId="urn:microsoft.com/office/officeart/2005/8/layout/default"/>
    <dgm:cxn modelId="{C9EEB40B-7C74-4A80-8FA6-D15ED78E0EC8}" type="presParOf" srcId="{8D4E9261-72EA-47B5-9D97-EDF4C6211779}" destId="{E0907822-FB0E-457E-A9D1-CBFD7D0F8F8F}" srcOrd="21" destOrd="0" presId="urn:microsoft.com/office/officeart/2005/8/layout/default"/>
    <dgm:cxn modelId="{247A7C88-5774-449A-AA3B-6A2C0C3545A6}" type="presParOf" srcId="{8D4E9261-72EA-47B5-9D97-EDF4C6211779}" destId="{F2FA639F-3EAB-4C6D-862A-B2F779C20466}" srcOrd="22" destOrd="0" presId="urn:microsoft.com/office/officeart/2005/8/layout/default"/>
    <dgm:cxn modelId="{232FAE25-F639-4882-BF80-088DC626641C}" type="presParOf" srcId="{8D4E9261-72EA-47B5-9D97-EDF4C6211779}" destId="{2A9DEB55-26A3-4A65-8072-CBA40DA6C3FE}" srcOrd="23" destOrd="0" presId="urn:microsoft.com/office/officeart/2005/8/layout/default"/>
    <dgm:cxn modelId="{4E52FDAD-6CE4-4509-8A67-37EB2BDF84B6}" type="presParOf" srcId="{8D4E9261-72EA-47B5-9D97-EDF4C6211779}" destId="{017EC478-CD23-4B9F-89E7-804D267B2EC5}" srcOrd="24" destOrd="0" presId="urn:microsoft.com/office/officeart/2005/8/layout/default"/>
    <dgm:cxn modelId="{449F0916-D56E-4EAC-9D1A-F52B0640FFDD}" type="presParOf" srcId="{8D4E9261-72EA-47B5-9D97-EDF4C6211779}" destId="{35C2EF63-F006-4A5C-91A9-1F88EF9D3B71}" srcOrd="25" destOrd="0" presId="urn:microsoft.com/office/officeart/2005/8/layout/default"/>
    <dgm:cxn modelId="{89B43412-8544-401B-AFB4-8F067C5D0912}" type="presParOf" srcId="{8D4E9261-72EA-47B5-9D97-EDF4C6211779}" destId="{58639498-B766-4CFF-BD5A-81B12B6F9612}" srcOrd="26" destOrd="0" presId="urn:microsoft.com/office/officeart/2005/8/layout/default"/>
    <dgm:cxn modelId="{69F6FDE4-15B9-4D2C-A91E-DB032B0B6F24}" type="presParOf" srcId="{8D4E9261-72EA-47B5-9D97-EDF4C6211779}" destId="{F904CDFC-3E42-4342-86D8-AF7F45556C8D}" srcOrd="27" destOrd="0" presId="urn:microsoft.com/office/officeart/2005/8/layout/default"/>
    <dgm:cxn modelId="{7DAC9BF6-791D-43D6-A25E-1C390371256C}" type="presParOf" srcId="{8D4E9261-72EA-47B5-9D97-EDF4C6211779}" destId="{CAE4D875-C327-4489-9749-A549F5E700FB}"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095BBA-B7E6-479D-A9FE-0049DD7466D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B707DB0-49A7-4AEB-801C-10510F94B9FB}">
      <dgm:prSet/>
      <dgm:spPr/>
      <dgm:t>
        <a:bodyPr/>
        <a:lstStyle/>
        <a:p>
          <a:r>
            <a:rPr lang="en-US"/>
            <a:t>16% more likely to have low-birth weight pregnancies</a:t>
          </a:r>
        </a:p>
      </dgm:t>
    </dgm:pt>
    <dgm:pt modelId="{B7EF06F7-E487-4B8E-B7E3-18BE118F5A49}" type="parTrans" cxnId="{A42BE80D-B02F-47B0-BBE7-97004BE60D0D}">
      <dgm:prSet/>
      <dgm:spPr/>
      <dgm:t>
        <a:bodyPr/>
        <a:lstStyle/>
        <a:p>
          <a:endParaRPr lang="en-US"/>
        </a:p>
      </dgm:t>
    </dgm:pt>
    <dgm:pt modelId="{62045232-E35C-4ED9-ADE7-254B01D8E9D1}" type="sibTrans" cxnId="{A42BE80D-B02F-47B0-BBE7-97004BE60D0D}">
      <dgm:prSet/>
      <dgm:spPr/>
      <dgm:t>
        <a:bodyPr/>
        <a:lstStyle/>
        <a:p>
          <a:endParaRPr lang="en-US"/>
        </a:p>
      </dgm:t>
    </dgm:pt>
    <dgm:pt modelId="{EBE9BC3F-81B9-4586-983A-75D00BFCA4A4}">
      <dgm:prSet/>
      <dgm:spPr/>
      <dgm:t>
        <a:bodyPr/>
        <a:lstStyle/>
        <a:p>
          <a:r>
            <a:rPr lang="en-US"/>
            <a:t>1.5x more likely to acquire HIV</a:t>
          </a:r>
        </a:p>
      </dgm:t>
    </dgm:pt>
    <dgm:pt modelId="{DC653920-204C-4D23-A4A6-09C5737A817F}" type="parTrans" cxnId="{585CA336-77DF-40E3-98D2-80C006E832D9}">
      <dgm:prSet/>
      <dgm:spPr/>
      <dgm:t>
        <a:bodyPr/>
        <a:lstStyle/>
        <a:p>
          <a:endParaRPr lang="en-US"/>
        </a:p>
      </dgm:t>
    </dgm:pt>
    <dgm:pt modelId="{2A8195E4-4934-4823-816E-AD6F78031B06}" type="sibTrans" cxnId="{585CA336-77DF-40E3-98D2-80C006E832D9}">
      <dgm:prSet/>
      <dgm:spPr/>
      <dgm:t>
        <a:bodyPr/>
        <a:lstStyle/>
        <a:p>
          <a:endParaRPr lang="en-US"/>
        </a:p>
      </dgm:t>
    </dgm:pt>
    <dgm:pt modelId="{321C0A54-361D-41DF-A4CE-D56665A50081}">
      <dgm:prSet/>
      <dgm:spPr/>
      <dgm:t>
        <a:bodyPr/>
        <a:lstStyle/>
        <a:p>
          <a:r>
            <a:rPr lang="en-US"/>
            <a:t>1.5x more likely to contract syphilis, chlamydia, or gonorrhea</a:t>
          </a:r>
        </a:p>
      </dgm:t>
    </dgm:pt>
    <dgm:pt modelId="{47B2E695-F01B-4139-8CE5-438EEB7CA5D3}" type="parTrans" cxnId="{5B78E261-206A-4E31-87B8-04EAEB4BADE7}">
      <dgm:prSet/>
      <dgm:spPr/>
      <dgm:t>
        <a:bodyPr/>
        <a:lstStyle/>
        <a:p>
          <a:endParaRPr lang="en-US"/>
        </a:p>
      </dgm:t>
    </dgm:pt>
    <dgm:pt modelId="{10222713-4932-4045-93E4-18D320770E7A}" type="sibTrans" cxnId="{5B78E261-206A-4E31-87B8-04EAEB4BADE7}">
      <dgm:prSet/>
      <dgm:spPr/>
      <dgm:t>
        <a:bodyPr/>
        <a:lstStyle/>
        <a:p>
          <a:endParaRPr lang="en-US"/>
        </a:p>
      </dgm:t>
    </dgm:pt>
    <dgm:pt modelId="{CB9B8826-3E45-4639-8066-3F2CE1858C10}">
      <dgm:prSet/>
      <dgm:spPr/>
      <dgm:t>
        <a:bodyPr/>
        <a:lstStyle/>
        <a:p>
          <a:r>
            <a:rPr lang="en-US"/>
            <a:t>2x more like to experience depression</a:t>
          </a:r>
        </a:p>
      </dgm:t>
    </dgm:pt>
    <dgm:pt modelId="{A20328B1-A9B2-4F61-93D9-DBF8D085A256}" type="parTrans" cxnId="{0A785273-B798-43A0-8DFD-8562F9EC0228}">
      <dgm:prSet/>
      <dgm:spPr/>
      <dgm:t>
        <a:bodyPr/>
        <a:lstStyle/>
        <a:p>
          <a:endParaRPr lang="en-US"/>
        </a:p>
      </dgm:t>
    </dgm:pt>
    <dgm:pt modelId="{62C2FC82-A3F2-4D6B-B7CC-58BF37DAD12D}" type="sibTrans" cxnId="{0A785273-B798-43A0-8DFD-8562F9EC0228}">
      <dgm:prSet/>
      <dgm:spPr/>
      <dgm:t>
        <a:bodyPr/>
        <a:lstStyle/>
        <a:p>
          <a:endParaRPr lang="en-US"/>
        </a:p>
      </dgm:t>
    </dgm:pt>
    <dgm:pt modelId="{323D30EC-2FEC-48E8-B97B-1032BB3EBC22}">
      <dgm:prSet/>
      <dgm:spPr/>
      <dgm:t>
        <a:bodyPr/>
        <a:lstStyle/>
        <a:p>
          <a:r>
            <a:rPr lang="en-US"/>
            <a:t>Almost 2x more likely to abuse alcohol</a:t>
          </a:r>
        </a:p>
      </dgm:t>
    </dgm:pt>
    <dgm:pt modelId="{63A277A7-5B83-4BF5-A500-7738B16554D9}" type="parTrans" cxnId="{AEBF83D9-409B-4CD6-B2AE-D54BD2C0325B}">
      <dgm:prSet/>
      <dgm:spPr/>
      <dgm:t>
        <a:bodyPr/>
        <a:lstStyle/>
        <a:p>
          <a:endParaRPr lang="en-US"/>
        </a:p>
      </dgm:t>
    </dgm:pt>
    <dgm:pt modelId="{E5BDC03C-025F-4D70-940A-AE699816B815}" type="sibTrans" cxnId="{AEBF83D9-409B-4CD6-B2AE-D54BD2C0325B}">
      <dgm:prSet/>
      <dgm:spPr/>
      <dgm:t>
        <a:bodyPr/>
        <a:lstStyle/>
        <a:p>
          <a:endParaRPr lang="en-US"/>
        </a:p>
      </dgm:t>
    </dgm:pt>
    <dgm:pt modelId="{8112E290-46F8-4D16-97DF-007E99A5F4F2}">
      <dgm:prSet/>
      <dgm:spPr/>
      <dgm:t>
        <a:bodyPr/>
        <a:lstStyle/>
        <a:p>
          <a:r>
            <a:rPr lang="en-US" dirty="0"/>
            <a:t>More likely to be the victim of homicide…31% of all murdered women are killed by their abuser</a:t>
          </a:r>
        </a:p>
      </dgm:t>
    </dgm:pt>
    <dgm:pt modelId="{AB50C2CC-5425-49A2-BFD7-6B9021B84061}" type="parTrans" cxnId="{AF1E7687-71CD-469E-9DF0-EE6D968E4990}">
      <dgm:prSet/>
      <dgm:spPr/>
      <dgm:t>
        <a:bodyPr/>
        <a:lstStyle/>
        <a:p>
          <a:endParaRPr lang="en-US"/>
        </a:p>
      </dgm:t>
    </dgm:pt>
    <dgm:pt modelId="{6B0D3995-12F1-44BC-B5FF-2D2509857FA9}" type="sibTrans" cxnId="{AF1E7687-71CD-469E-9DF0-EE6D968E4990}">
      <dgm:prSet/>
      <dgm:spPr/>
      <dgm:t>
        <a:bodyPr/>
        <a:lstStyle/>
        <a:p>
          <a:endParaRPr lang="en-US"/>
        </a:p>
      </dgm:t>
    </dgm:pt>
    <dgm:pt modelId="{CB8AC241-E2B0-4C90-8EA1-F9C3A98ADA1F}">
      <dgm:prSet/>
      <dgm:spPr/>
      <dgm:t>
        <a:bodyPr/>
        <a:lstStyle/>
        <a:p>
          <a:r>
            <a:rPr lang="en-US"/>
            <a:t>If non-lethal strangulation is used, the victim is 7x more likely to be murdered by their abuser</a:t>
          </a:r>
        </a:p>
      </dgm:t>
    </dgm:pt>
    <dgm:pt modelId="{E6F55499-BBD3-4264-A8F9-525627C86DC0}" type="parTrans" cxnId="{7A2B38E1-EF5B-4EFB-8E1F-02B396F6A628}">
      <dgm:prSet/>
      <dgm:spPr/>
      <dgm:t>
        <a:bodyPr/>
        <a:lstStyle/>
        <a:p>
          <a:endParaRPr lang="en-US"/>
        </a:p>
      </dgm:t>
    </dgm:pt>
    <dgm:pt modelId="{C78439D8-C3DC-4836-96C5-4296865D09F7}" type="sibTrans" cxnId="{7A2B38E1-EF5B-4EFB-8E1F-02B396F6A628}">
      <dgm:prSet/>
      <dgm:spPr/>
      <dgm:t>
        <a:bodyPr/>
        <a:lstStyle/>
        <a:p>
          <a:endParaRPr lang="en-US"/>
        </a:p>
      </dgm:t>
    </dgm:pt>
    <dgm:pt modelId="{FCAABEF5-B26B-451E-B749-E528E7443C3C}">
      <dgm:prSet/>
      <dgm:spPr/>
      <dgm:t>
        <a:bodyPr/>
        <a:lstStyle/>
        <a:p>
          <a:r>
            <a:rPr lang="en-US" b="1" dirty="0">
              <a:solidFill>
                <a:schemeClr val="tx1"/>
              </a:solidFill>
            </a:rPr>
            <a:t>*Homicide leading cause of traumatic death for pregnant and postpartum women in US, accounting for 31% maternal injury deaths*</a:t>
          </a:r>
        </a:p>
      </dgm:t>
    </dgm:pt>
    <dgm:pt modelId="{7509B76B-4641-4708-96E5-FA74358BD09C}" type="parTrans" cxnId="{F5F14DA8-3E76-458C-A904-11B015340706}">
      <dgm:prSet/>
      <dgm:spPr/>
      <dgm:t>
        <a:bodyPr/>
        <a:lstStyle/>
        <a:p>
          <a:endParaRPr lang="en-US"/>
        </a:p>
      </dgm:t>
    </dgm:pt>
    <dgm:pt modelId="{14E81302-1D66-4447-81B5-4FEEA6EA28D0}" type="sibTrans" cxnId="{F5F14DA8-3E76-458C-A904-11B015340706}">
      <dgm:prSet/>
      <dgm:spPr/>
      <dgm:t>
        <a:bodyPr/>
        <a:lstStyle/>
        <a:p>
          <a:endParaRPr lang="en-US"/>
        </a:p>
      </dgm:t>
    </dgm:pt>
    <dgm:pt modelId="{8D1063EF-F3E9-4C42-AC4C-7BBB86CB9D90}" type="pres">
      <dgm:prSet presAssocID="{A2095BBA-B7E6-479D-A9FE-0049DD7466DF}" presName="diagram" presStyleCnt="0">
        <dgm:presLayoutVars>
          <dgm:dir/>
          <dgm:resizeHandles val="exact"/>
        </dgm:presLayoutVars>
      </dgm:prSet>
      <dgm:spPr/>
    </dgm:pt>
    <dgm:pt modelId="{5F0C673D-D3D9-4402-BFE0-F016FC03727E}" type="pres">
      <dgm:prSet presAssocID="{4B707DB0-49A7-4AEB-801C-10510F94B9FB}" presName="node" presStyleLbl="node1" presStyleIdx="0" presStyleCnt="8">
        <dgm:presLayoutVars>
          <dgm:bulletEnabled val="1"/>
        </dgm:presLayoutVars>
      </dgm:prSet>
      <dgm:spPr/>
    </dgm:pt>
    <dgm:pt modelId="{033D9F0F-83E5-4841-930E-AD03C6DEEF0E}" type="pres">
      <dgm:prSet presAssocID="{62045232-E35C-4ED9-ADE7-254B01D8E9D1}" presName="sibTrans" presStyleCnt="0"/>
      <dgm:spPr/>
    </dgm:pt>
    <dgm:pt modelId="{27672518-D117-457D-B9F9-A1E68E8C6445}" type="pres">
      <dgm:prSet presAssocID="{EBE9BC3F-81B9-4586-983A-75D00BFCA4A4}" presName="node" presStyleLbl="node1" presStyleIdx="1" presStyleCnt="8">
        <dgm:presLayoutVars>
          <dgm:bulletEnabled val="1"/>
        </dgm:presLayoutVars>
      </dgm:prSet>
      <dgm:spPr/>
    </dgm:pt>
    <dgm:pt modelId="{C6B81BE5-823D-485C-B077-18511F570DAF}" type="pres">
      <dgm:prSet presAssocID="{2A8195E4-4934-4823-816E-AD6F78031B06}" presName="sibTrans" presStyleCnt="0"/>
      <dgm:spPr/>
    </dgm:pt>
    <dgm:pt modelId="{A7799910-2448-4C38-A354-0E46274961C3}" type="pres">
      <dgm:prSet presAssocID="{321C0A54-361D-41DF-A4CE-D56665A50081}" presName="node" presStyleLbl="node1" presStyleIdx="2" presStyleCnt="8">
        <dgm:presLayoutVars>
          <dgm:bulletEnabled val="1"/>
        </dgm:presLayoutVars>
      </dgm:prSet>
      <dgm:spPr/>
    </dgm:pt>
    <dgm:pt modelId="{410D7A61-DE90-4D2B-B9B8-BCC28A49DA2B}" type="pres">
      <dgm:prSet presAssocID="{10222713-4932-4045-93E4-18D320770E7A}" presName="sibTrans" presStyleCnt="0"/>
      <dgm:spPr/>
    </dgm:pt>
    <dgm:pt modelId="{D65F4564-9DA1-429A-B1D9-BE273EDFA4F6}" type="pres">
      <dgm:prSet presAssocID="{CB9B8826-3E45-4639-8066-3F2CE1858C10}" presName="node" presStyleLbl="node1" presStyleIdx="3" presStyleCnt="8">
        <dgm:presLayoutVars>
          <dgm:bulletEnabled val="1"/>
        </dgm:presLayoutVars>
      </dgm:prSet>
      <dgm:spPr/>
    </dgm:pt>
    <dgm:pt modelId="{7F57F7A2-DE4D-4386-A379-DF48F5031E26}" type="pres">
      <dgm:prSet presAssocID="{62C2FC82-A3F2-4D6B-B7CC-58BF37DAD12D}" presName="sibTrans" presStyleCnt="0"/>
      <dgm:spPr/>
    </dgm:pt>
    <dgm:pt modelId="{458AF6BA-041F-45CD-8D53-D71283CEDED8}" type="pres">
      <dgm:prSet presAssocID="{323D30EC-2FEC-48E8-B97B-1032BB3EBC22}" presName="node" presStyleLbl="node1" presStyleIdx="4" presStyleCnt="8">
        <dgm:presLayoutVars>
          <dgm:bulletEnabled val="1"/>
        </dgm:presLayoutVars>
      </dgm:prSet>
      <dgm:spPr/>
    </dgm:pt>
    <dgm:pt modelId="{32B65440-F32A-476F-B7B5-FCE353B7EB1F}" type="pres">
      <dgm:prSet presAssocID="{E5BDC03C-025F-4D70-940A-AE699816B815}" presName="sibTrans" presStyleCnt="0"/>
      <dgm:spPr/>
    </dgm:pt>
    <dgm:pt modelId="{633BE456-C997-4701-AE89-BB151252B819}" type="pres">
      <dgm:prSet presAssocID="{8112E290-46F8-4D16-97DF-007E99A5F4F2}" presName="node" presStyleLbl="node1" presStyleIdx="5" presStyleCnt="8">
        <dgm:presLayoutVars>
          <dgm:bulletEnabled val="1"/>
        </dgm:presLayoutVars>
      </dgm:prSet>
      <dgm:spPr/>
    </dgm:pt>
    <dgm:pt modelId="{747BEB7D-3D78-4A96-BA6F-349A145A3726}" type="pres">
      <dgm:prSet presAssocID="{6B0D3995-12F1-44BC-B5FF-2D2509857FA9}" presName="sibTrans" presStyleCnt="0"/>
      <dgm:spPr/>
    </dgm:pt>
    <dgm:pt modelId="{A102B7C9-3F5E-4898-B2B4-1B85BF46138D}" type="pres">
      <dgm:prSet presAssocID="{CB8AC241-E2B0-4C90-8EA1-F9C3A98ADA1F}" presName="node" presStyleLbl="node1" presStyleIdx="6" presStyleCnt="8">
        <dgm:presLayoutVars>
          <dgm:bulletEnabled val="1"/>
        </dgm:presLayoutVars>
      </dgm:prSet>
      <dgm:spPr/>
    </dgm:pt>
    <dgm:pt modelId="{F6318EA3-339A-42DF-AE3B-2EDDB16573B1}" type="pres">
      <dgm:prSet presAssocID="{C78439D8-C3DC-4836-96C5-4296865D09F7}" presName="sibTrans" presStyleCnt="0"/>
      <dgm:spPr/>
    </dgm:pt>
    <dgm:pt modelId="{7BA52E47-AE44-4561-A060-807F2BB57534}" type="pres">
      <dgm:prSet presAssocID="{FCAABEF5-B26B-451E-B749-E528E7443C3C}" presName="node" presStyleLbl="node1" presStyleIdx="7" presStyleCnt="8">
        <dgm:presLayoutVars>
          <dgm:bulletEnabled val="1"/>
        </dgm:presLayoutVars>
      </dgm:prSet>
      <dgm:spPr/>
    </dgm:pt>
  </dgm:ptLst>
  <dgm:cxnLst>
    <dgm:cxn modelId="{A42BE80D-B02F-47B0-BBE7-97004BE60D0D}" srcId="{A2095BBA-B7E6-479D-A9FE-0049DD7466DF}" destId="{4B707DB0-49A7-4AEB-801C-10510F94B9FB}" srcOrd="0" destOrd="0" parTransId="{B7EF06F7-E487-4B8E-B7E3-18BE118F5A49}" sibTransId="{62045232-E35C-4ED9-ADE7-254B01D8E9D1}"/>
    <dgm:cxn modelId="{FC1ACD11-7BE7-4B7D-9452-49922B5DD2CD}" type="presOf" srcId="{A2095BBA-B7E6-479D-A9FE-0049DD7466DF}" destId="{8D1063EF-F3E9-4C42-AC4C-7BBB86CB9D90}" srcOrd="0" destOrd="0" presId="urn:microsoft.com/office/officeart/2005/8/layout/default"/>
    <dgm:cxn modelId="{0BF8E719-C956-4404-8B8A-6C274D5E1338}" type="presOf" srcId="{4B707DB0-49A7-4AEB-801C-10510F94B9FB}" destId="{5F0C673D-D3D9-4402-BFE0-F016FC03727E}" srcOrd="0" destOrd="0" presId="urn:microsoft.com/office/officeart/2005/8/layout/default"/>
    <dgm:cxn modelId="{3C484024-E4F5-405B-B2D3-CABE580A057D}" type="presOf" srcId="{FCAABEF5-B26B-451E-B749-E528E7443C3C}" destId="{7BA52E47-AE44-4561-A060-807F2BB57534}" srcOrd="0" destOrd="0" presId="urn:microsoft.com/office/officeart/2005/8/layout/default"/>
    <dgm:cxn modelId="{1B3E942B-7E8F-4C6B-BAF4-8CD6A9B070E9}" type="presOf" srcId="{323D30EC-2FEC-48E8-B97B-1032BB3EBC22}" destId="{458AF6BA-041F-45CD-8D53-D71283CEDED8}" srcOrd="0" destOrd="0" presId="urn:microsoft.com/office/officeart/2005/8/layout/default"/>
    <dgm:cxn modelId="{585CA336-77DF-40E3-98D2-80C006E832D9}" srcId="{A2095BBA-B7E6-479D-A9FE-0049DD7466DF}" destId="{EBE9BC3F-81B9-4586-983A-75D00BFCA4A4}" srcOrd="1" destOrd="0" parTransId="{DC653920-204C-4D23-A4A6-09C5737A817F}" sibTransId="{2A8195E4-4934-4823-816E-AD6F78031B06}"/>
    <dgm:cxn modelId="{FB5AAA48-BDF9-455B-B78A-7DD1635A955C}" type="presOf" srcId="{EBE9BC3F-81B9-4586-983A-75D00BFCA4A4}" destId="{27672518-D117-457D-B9F9-A1E68E8C6445}" srcOrd="0" destOrd="0" presId="urn:microsoft.com/office/officeart/2005/8/layout/default"/>
    <dgm:cxn modelId="{5B78E261-206A-4E31-87B8-04EAEB4BADE7}" srcId="{A2095BBA-B7E6-479D-A9FE-0049DD7466DF}" destId="{321C0A54-361D-41DF-A4CE-D56665A50081}" srcOrd="2" destOrd="0" parTransId="{47B2E695-F01B-4139-8CE5-438EEB7CA5D3}" sibTransId="{10222713-4932-4045-93E4-18D320770E7A}"/>
    <dgm:cxn modelId="{2F54D465-2655-4AA1-80CE-B51553C4DC48}" type="presOf" srcId="{CB9B8826-3E45-4639-8066-3F2CE1858C10}" destId="{D65F4564-9DA1-429A-B1D9-BE273EDFA4F6}" srcOrd="0" destOrd="0" presId="urn:microsoft.com/office/officeart/2005/8/layout/default"/>
    <dgm:cxn modelId="{0A785273-B798-43A0-8DFD-8562F9EC0228}" srcId="{A2095BBA-B7E6-479D-A9FE-0049DD7466DF}" destId="{CB9B8826-3E45-4639-8066-3F2CE1858C10}" srcOrd="3" destOrd="0" parTransId="{A20328B1-A9B2-4F61-93D9-DBF8D085A256}" sibTransId="{62C2FC82-A3F2-4D6B-B7CC-58BF37DAD12D}"/>
    <dgm:cxn modelId="{EEFC347F-9F65-453D-B9A9-A3493002EFF2}" type="presOf" srcId="{8112E290-46F8-4D16-97DF-007E99A5F4F2}" destId="{633BE456-C997-4701-AE89-BB151252B819}" srcOrd="0" destOrd="0" presId="urn:microsoft.com/office/officeart/2005/8/layout/default"/>
    <dgm:cxn modelId="{AF1E7687-71CD-469E-9DF0-EE6D968E4990}" srcId="{A2095BBA-B7E6-479D-A9FE-0049DD7466DF}" destId="{8112E290-46F8-4D16-97DF-007E99A5F4F2}" srcOrd="5" destOrd="0" parTransId="{AB50C2CC-5425-49A2-BFD7-6B9021B84061}" sibTransId="{6B0D3995-12F1-44BC-B5FF-2D2509857FA9}"/>
    <dgm:cxn modelId="{F5F14DA8-3E76-458C-A904-11B015340706}" srcId="{A2095BBA-B7E6-479D-A9FE-0049DD7466DF}" destId="{FCAABEF5-B26B-451E-B749-E528E7443C3C}" srcOrd="7" destOrd="0" parTransId="{7509B76B-4641-4708-96E5-FA74358BD09C}" sibTransId="{14E81302-1D66-4447-81B5-4FEEA6EA28D0}"/>
    <dgm:cxn modelId="{AEBF83D9-409B-4CD6-B2AE-D54BD2C0325B}" srcId="{A2095BBA-B7E6-479D-A9FE-0049DD7466DF}" destId="{323D30EC-2FEC-48E8-B97B-1032BB3EBC22}" srcOrd="4" destOrd="0" parTransId="{63A277A7-5B83-4BF5-A500-7738B16554D9}" sibTransId="{E5BDC03C-025F-4D70-940A-AE699816B815}"/>
    <dgm:cxn modelId="{F408BDE0-C707-4C58-AE72-236945FB2F7F}" type="presOf" srcId="{CB8AC241-E2B0-4C90-8EA1-F9C3A98ADA1F}" destId="{A102B7C9-3F5E-4898-B2B4-1B85BF46138D}" srcOrd="0" destOrd="0" presId="urn:microsoft.com/office/officeart/2005/8/layout/default"/>
    <dgm:cxn modelId="{7A2B38E1-EF5B-4EFB-8E1F-02B396F6A628}" srcId="{A2095BBA-B7E6-479D-A9FE-0049DD7466DF}" destId="{CB8AC241-E2B0-4C90-8EA1-F9C3A98ADA1F}" srcOrd="6" destOrd="0" parTransId="{E6F55499-BBD3-4264-A8F9-525627C86DC0}" sibTransId="{C78439D8-C3DC-4836-96C5-4296865D09F7}"/>
    <dgm:cxn modelId="{38C090E9-9B60-4FBD-9D08-14C1ABBFCA93}" type="presOf" srcId="{321C0A54-361D-41DF-A4CE-D56665A50081}" destId="{A7799910-2448-4C38-A354-0E46274961C3}" srcOrd="0" destOrd="0" presId="urn:microsoft.com/office/officeart/2005/8/layout/default"/>
    <dgm:cxn modelId="{CDCDAC27-5ADF-4667-911F-655D2CE7C5D2}" type="presParOf" srcId="{8D1063EF-F3E9-4C42-AC4C-7BBB86CB9D90}" destId="{5F0C673D-D3D9-4402-BFE0-F016FC03727E}" srcOrd="0" destOrd="0" presId="urn:microsoft.com/office/officeart/2005/8/layout/default"/>
    <dgm:cxn modelId="{1BA8761B-EBFE-4E11-92D5-628DA415FB99}" type="presParOf" srcId="{8D1063EF-F3E9-4C42-AC4C-7BBB86CB9D90}" destId="{033D9F0F-83E5-4841-930E-AD03C6DEEF0E}" srcOrd="1" destOrd="0" presId="urn:microsoft.com/office/officeart/2005/8/layout/default"/>
    <dgm:cxn modelId="{3827DE7E-1CD0-47E7-A00E-99B24A002B50}" type="presParOf" srcId="{8D1063EF-F3E9-4C42-AC4C-7BBB86CB9D90}" destId="{27672518-D117-457D-B9F9-A1E68E8C6445}" srcOrd="2" destOrd="0" presId="urn:microsoft.com/office/officeart/2005/8/layout/default"/>
    <dgm:cxn modelId="{936EF695-3E22-43EA-94CD-3915A1FD3F1B}" type="presParOf" srcId="{8D1063EF-F3E9-4C42-AC4C-7BBB86CB9D90}" destId="{C6B81BE5-823D-485C-B077-18511F570DAF}" srcOrd="3" destOrd="0" presId="urn:microsoft.com/office/officeart/2005/8/layout/default"/>
    <dgm:cxn modelId="{AF0BBA4C-E8E1-458A-9772-BC63A3E5F8A1}" type="presParOf" srcId="{8D1063EF-F3E9-4C42-AC4C-7BBB86CB9D90}" destId="{A7799910-2448-4C38-A354-0E46274961C3}" srcOrd="4" destOrd="0" presId="urn:microsoft.com/office/officeart/2005/8/layout/default"/>
    <dgm:cxn modelId="{EBE586DA-7530-4173-AA02-EA30479E24A8}" type="presParOf" srcId="{8D1063EF-F3E9-4C42-AC4C-7BBB86CB9D90}" destId="{410D7A61-DE90-4D2B-B9B8-BCC28A49DA2B}" srcOrd="5" destOrd="0" presId="urn:microsoft.com/office/officeart/2005/8/layout/default"/>
    <dgm:cxn modelId="{91772B80-B761-4FC9-B9E9-22DC179C504F}" type="presParOf" srcId="{8D1063EF-F3E9-4C42-AC4C-7BBB86CB9D90}" destId="{D65F4564-9DA1-429A-B1D9-BE273EDFA4F6}" srcOrd="6" destOrd="0" presId="urn:microsoft.com/office/officeart/2005/8/layout/default"/>
    <dgm:cxn modelId="{3EDD033D-B2DF-4DDC-A9B2-102FEE24BFF9}" type="presParOf" srcId="{8D1063EF-F3E9-4C42-AC4C-7BBB86CB9D90}" destId="{7F57F7A2-DE4D-4386-A379-DF48F5031E26}" srcOrd="7" destOrd="0" presId="urn:microsoft.com/office/officeart/2005/8/layout/default"/>
    <dgm:cxn modelId="{F89936F0-EFDE-4C55-9688-FF7D800379F4}" type="presParOf" srcId="{8D1063EF-F3E9-4C42-AC4C-7BBB86CB9D90}" destId="{458AF6BA-041F-45CD-8D53-D71283CEDED8}" srcOrd="8" destOrd="0" presId="urn:microsoft.com/office/officeart/2005/8/layout/default"/>
    <dgm:cxn modelId="{52ECBC3A-9722-4D14-86B3-F4402E092779}" type="presParOf" srcId="{8D1063EF-F3E9-4C42-AC4C-7BBB86CB9D90}" destId="{32B65440-F32A-476F-B7B5-FCE353B7EB1F}" srcOrd="9" destOrd="0" presId="urn:microsoft.com/office/officeart/2005/8/layout/default"/>
    <dgm:cxn modelId="{BAFD07EA-7583-42DA-A17B-A293EE3ADACF}" type="presParOf" srcId="{8D1063EF-F3E9-4C42-AC4C-7BBB86CB9D90}" destId="{633BE456-C997-4701-AE89-BB151252B819}" srcOrd="10" destOrd="0" presId="urn:microsoft.com/office/officeart/2005/8/layout/default"/>
    <dgm:cxn modelId="{D36DF0F6-D30A-4028-AB18-5D4E1D38F595}" type="presParOf" srcId="{8D1063EF-F3E9-4C42-AC4C-7BBB86CB9D90}" destId="{747BEB7D-3D78-4A96-BA6F-349A145A3726}" srcOrd="11" destOrd="0" presId="urn:microsoft.com/office/officeart/2005/8/layout/default"/>
    <dgm:cxn modelId="{E25E4C68-B2ED-49FA-B740-841C75DF8623}" type="presParOf" srcId="{8D1063EF-F3E9-4C42-AC4C-7BBB86CB9D90}" destId="{A102B7C9-3F5E-4898-B2B4-1B85BF46138D}" srcOrd="12" destOrd="0" presId="urn:microsoft.com/office/officeart/2005/8/layout/default"/>
    <dgm:cxn modelId="{DCF1E6E7-10B8-4567-A260-02CD17B87B9C}" type="presParOf" srcId="{8D1063EF-F3E9-4C42-AC4C-7BBB86CB9D90}" destId="{F6318EA3-339A-42DF-AE3B-2EDDB16573B1}" srcOrd="13" destOrd="0" presId="urn:microsoft.com/office/officeart/2005/8/layout/default"/>
    <dgm:cxn modelId="{CEC59AD4-2448-439A-A96A-CB05393D5A97}" type="presParOf" srcId="{8D1063EF-F3E9-4C42-AC4C-7BBB86CB9D90}" destId="{7BA52E47-AE44-4561-A060-807F2BB57534}"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32A577-0E8C-4FE8-BB4D-F9B3E97A12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32BEAA8-C822-4F01-8CC2-07AA06A15F56}">
      <dgm:prSet phldrT="[Text]"/>
      <dgm:spPr/>
      <dgm:t>
        <a:bodyPr/>
        <a:lstStyle/>
        <a:p>
          <a:r>
            <a:rPr lang="en-US" dirty="0"/>
            <a:t>Visible Injuries</a:t>
          </a:r>
        </a:p>
      </dgm:t>
    </dgm:pt>
    <dgm:pt modelId="{D5C75915-772E-40F5-9C3A-1C741BDC90AA}" type="parTrans" cxnId="{217F98EF-1138-4CA1-A6BA-6C54D53739C6}">
      <dgm:prSet/>
      <dgm:spPr/>
      <dgm:t>
        <a:bodyPr/>
        <a:lstStyle/>
        <a:p>
          <a:endParaRPr lang="en-US"/>
        </a:p>
      </dgm:t>
    </dgm:pt>
    <dgm:pt modelId="{52A97B2F-5345-4E50-B5BE-63CB2D8FCE2E}" type="sibTrans" cxnId="{217F98EF-1138-4CA1-A6BA-6C54D53739C6}">
      <dgm:prSet/>
      <dgm:spPr/>
      <dgm:t>
        <a:bodyPr/>
        <a:lstStyle/>
        <a:p>
          <a:endParaRPr lang="en-US"/>
        </a:p>
      </dgm:t>
    </dgm:pt>
    <dgm:pt modelId="{0BF74225-84F9-464E-85E8-AA6785831A91}">
      <dgm:prSet phldrT="[Text]"/>
      <dgm:spPr/>
      <dgm:t>
        <a:bodyPr/>
        <a:lstStyle/>
        <a:p>
          <a:r>
            <a:rPr lang="en-US" dirty="0"/>
            <a:t>Contusions/hematomas</a:t>
          </a:r>
        </a:p>
      </dgm:t>
    </dgm:pt>
    <dgm:pt modelId="{45533935-93CD-4A9E-B438-619635BE60DB}" type="parTrans" cxnId="{09D5EF2F-B143-4675-B73D-38E60809740E}">
      <dgm:prSet/>
      <dgm:spPr/>
      <dgm:t>
        <a:bodyPr/>
        <a:lstStyle/>
        <a:p>
          <a:endParaRPr lang="en-US"/>
        </a:p>
      </dgm:t>
    </dgm:pt>
    <dgm:pt modelId="{DC98BF9E-CFA8-444C-AD77-E89D43B52209}" type="sibTrans" cxnId="{09D5EF2F-B143-4675-B73D-38E60809740E}">
      <dgm:prSet/>
      <dgm:spPr/>
      <dgm:t>
        <a:bodyPr/>
        <a:lstStyle/>
        <a:p>
          <a:endParaRPr lang="en-US"/>
        </a:p>
      </dgm:t>
    </dgm:pt>
    <dgm:pt modelId="{6BA6A2ED-3077-4B62-815A-0FDD11714898}">
      <dgm:prSet phldrT="[Text]"/>
      <dgm:spPr/>
      <dgm:t>
        <a:bodyPr/>
        <a:lstStyle/>
        <a:p>
          <a:r>
            <a:rPr lang="en-US" dirty="0"/>
            <a:t>Neurological</a:t>
          </a:r>
        </a:p>
      </dgm:t>
    </dgm:pt>
    <dgm:pt modelId="{CA0045F9-D8F7-4755-8445-84C4C433FE68}" type="parTrans" cxnId="{1C43E8DD-77A6-466A-A294-15EED23AC3D9}">
      <dgm:prSet/>
      <dgm:spPr/>
      <dgm:t>
        <a:bodyPr/>
        <a:lstStyle/>
        <a:p>
          <a:endParaRPr lang="en-US"/>
        </a:p>
      </dgm:t>
    </dgm:pt>
    <dgm:pt modelId="{A0AA761E-96FD-4E85-984C-E04083D268C6}" type="sibTrans" cxnId="{1C43E8DD-77A6-466A-A294-15EED23AC3D9}">
      <dgm:prSet/>
      <dgm:spPr/>
      <dgm:t>
        <a:bodyPr/>
        <a:lstStyle/>
        <a:p>
          <a:endParaRPr lang="en-US"/>
        </a:p>
      </dgm:t>
    </dgm:pt>
    <dgm:pt modelId="{DFCBA205-7FDD-404D-B789-3D51C0C43E6C}">
      <dgm:prSet phldrT="[Text]"/>
      <dgm:spPr/>
      <dgm:t>
        <a:bodyPr/>
        <a:lstStyle/>
        <a:p>
          <a:r>
            <a:rPr lang="en-US" dirty="0"/>
            <a:t>Cardiovascular &amp; Respiratory</a:t>
          </a:r>
        </a:p>
      </dgm:t>
    </dgm:pt>
    <dgm:pt modelId="{2162F685-70ED-4544-9049-D3A8C18C0A48}" type="parTrans" cxnId="{26C734CF-599F-4E00-8DC4-69C535D02839}">
      <dgm:prSet/>
      <dgm:spPr/>
      <dgm:t>
        <a:bodyPr/>
        <a:lstStyle/>
        <a:p>
          <a:endParaRPr lang="en-US"/>
        </a:p>
      </dgm:t>
    </dgm:pt>
    <dgm:pt modelId="{B9FDCC5E-7EFB-48A3-8149-61B708E3B8A5}" type="sibTrans" cxnId="{26C734CF-599F-4E00-8DC4-69C535D02839}">
      <dgm:prSet/>
      <dgm:spPr/>
      <dgm:t>
        <a:bodyPr/>
        <a:lstStyle/>
        <a:p>
          <a:endParaRPr lang="en-US"/>
        </a:p>
      </dgm:t>
    </dgm:pt>
    <dgm:pt modelId="{D368AA91-39CD-4857-B381-DB8709DEABAE}">
      <dgm:prSet phldrT="[Text]"/>
      <dgm:spPr/>
      <dgm:t>
        <a:bodyPr/>
        <a:lstStyle/>
        <a:p>
          <a:r>
            <a:rPr lang="en-US" dirty="0"/>
            <a:t>Hypertension</a:t>
          </a:r>
        </a:p>
      </dgm:t>
    </dgm:pt>
    <dgm:pt modelId="{6A254921-EB31-4F22-96D6-F9BE28003A32}" type="parTrans" cxnId="{38901CF4-F024-434C-995C-A76896EF6805}">
      <dgm:prSet/>
      <dgm:spPr/>
      <dgm:t>
        <a:bodyPr/>
        <a:lstStyle/>
        <a:p>
          <a:endParaRPr lang="en-US"/>
        </a:p>
      </dgm:t>
    </dgm:pt>
    <dgm:pt modelId="{8B8898B7-B4B0-4754-8D80-5C4B3220EF37}" type="sibTrans" cxnId="{38901CF4-F024-434C-995C-A76896EF6805}">
      <dgm:prSet/>
      <dgm:spPr/>
      <dgm:t>
        <a:bodyPr/>
        <a:lstStyle/>
        <a:p>
          <a:endParaRPr lang="en-US"/>
        </a:p>
      </dgm:t>
    </dgm:pt>
    <dgm:pt modelId="{5C357BE5-148A-4F58-8D14-BC8756D3F048}">
      <dgm:prSet phldrT="[Text]"/>
      <dgm:spPr/>
      <dgm:t>
        <a:bodyPr/>
        <a:lstStyle/>
        <a:p>
          <a:r>
            <a:rPr lang="en-US" dirty="0"/>
            <a:t>Digestive</a:t>
          </a:r>
        </a:p>
      </dgm:t>
    </dgm:pt>
    <dgm:pt modelId="{EFB49FAF-D7C8-48CA-A1DC-AA90D3505718}" type="parTrans" cxnId="{95715A9A-FCFE-4129-84C2-77D3D48E5518}">
      <dgm:prSet/>
      <dgm:spPr/>
      <dgm:t>
        <a:bodyPr/>
        <a:lstStyle/>
        <a:p>
          <a:endParaRPr lang="en-US"/>
        </a:p>
      </dgm:t>
    </dgm:pt>
    <dgm:pt modelId="{3EB9817C-08C1-4401-A0BF-09C8EEB816C4}" type="sibTrans" cxnId="{95715A9A-FCFE-4129-84C2-77D3D48E5518}">
      <dgm:prSet/>
      <dgm:spPr/>
      <dgm:t>
        <a:bodyPr/>
        <a:lstStyle/>
        <a:p>
          <a:endParaRPr lang="en-US"/>
        </a:p>
      </dgm:t>
    </dgm:pt>
    <dgm:pt modelId="{A4DCE766-06EB-4F0E-AD7B-F07A155CF8E0}">
      <dgm:prSet phldrT="[Text]"/>
      <dgm:spPr/>
      <dgm:t>
        <a:bodyPr/>
        <a:lstStyle/>
        <a:p>
          <a:r>
            <a:rPr lang="en-US" dirty="0"/>
            <a:t>Ulcers</a:t>
          </a:r>
        </a:p>
      </dgm:t>
    </dgm:pt>
    <dgm:pt modelId="{41492C93-75C0-468C-9B18-66BDF4E490D0}" type="parTrans" cxnId="{F1A17CA6-A29A-46DA-B41D-29A8BDBB7D8A}">
      <dgm:prSet/>
      <dgm:spPr/>
      <dgm:t>
        <a:bodyPr/>
        <a:lstStyle/>
        <a:p>
          <a:endParaRPr lang="en-US"/>
        </a:p>
      </dgm:t>
    </dgm:pt>
    <dgm:pt modelId="{8C34A398-529E-4562-9049-1C7D091922EA}" type="sibTrans" cxnId="{F1A17CA6-A29A-46DA-B41D-29A8BDBB7D8A}">
      <dgm:prSet/>
      <dgm:spPr/>
      <dgm:t>
        <a:bodyPr/>
        <a:lstStyle/>
        <a:p>
          <a:endParaRPr lang="en-US"/>
        </a:p>
      </dgm:t>
    </dgm:pt>
    <dgm:pt modelId="{B16F016B-069C-41A9-992D-40929F5605FB}">
      <dgm:prSet phldrT="[Text]"/>
      <dgm:spPr/>
      <dgm:t>
        <a:bodyPr/>
        <a:lstStyle/>
        <a:p>
          <a:r>
            <a:rPr lang="en-US" dirty="0"/>
            <a:t>Reproductive/Genital</a:t>
          </a:r>
        </a:p>
      </dgm:t>
    </dgm:pt>
    <dgm:pt modelId="{797072A4-D0C5-4309-8D99-5AD9F8CBC146}" type="parTrans" cxnId="{79A4F1AE-4DBA-45FF-B2A4-BE9C7F087D90}">
      <dgm:prSet/>
      <dgm:spPr/>
      <dgm:t>
        <a:bodyPr/>
        <a:lstStyle/>
        <a:p>
          <a:endParaRPr lang="en-US"/>
        </a:p>
      </dgm:t>
    </dgm:pt>
    <dgm:pt modelId="{362B9328-35A6-4DB4-A6D6-8D0FEEDB1A62}" type="sibTrans" cxnId="{79A4F1AE-4DBA-45FF-B2A4-BE9C7F087D90}">
      <dgm:prSet/>
      <dgm:spPr/>
      <dgm:t>
        <a:bodyPr/>
        <a:lstStyle/>
        <a:p>
          <a:endParaRPr lang="en-US"/>
        </a:p>
      </dgm:t>
    </dgm:pt>
    <dgm:pt modelId="{4AEE8129-80F8-4F48-8549-708D6D8FC646}">
      <dgm:prSet phldrT="[Text]"/>
      <dgm:spPr/>
      <dgm:t>
        <a:bodyPr/>
        <a:lstStyle/>
        <a:p>
          <a:r>
            <a:rPr lang="en-US" dirty="0"/>
            <a:t>Broken bones</a:t>
          </a:r>
        </a:p>
      </dgm:t>
    </dgm:pt>
    <dgm:pt modelId="{68A7B7EC-ACEF-469C-BA36-634A5BFC05E0}" type="parTrans" cxnId="{DB0B657E-A303-45C9-9066-FB767D128F8B}">
      <dgm:prSet/>
      <dgm:spPr/>
      <dgm:t>
        <a:bodyPr/>
        <a:lstStyle/>
        <a:p>
          <a:endParaRPr lang="en-US"/>
        </a:p>
      </dgm:t>
    </dgm:pt>
    <dgm:pt modelId="{DA5FE6C7-AC71-4684-ADAE-FAB70F300A11}" type="sibTrans" cxnId="{DB0B657E-A303-45C9-9066-FB767D128F8B}">
      <dgm:prSet/>
      <dgm:spPr/>
      <dgm:t>
        <a:bodyPr/>
        <a:lstStyle/>
        <a:p>
          <a:endParaRPr lang="en-US"/>
        </a:p>
      </dgm:t>
    </dgm:pt>
    <dgm:pt modelId="{147E0BFF-2B1B-4A59-AD8E-6A6C2658B9CC}">
      <dgm:prSet phldrT="[Text]"/>
      <dgm:spPr/>
      <dgm:t>
        <a:bodyPr/>
        <a:lstStyle/>
        <a:p>
          <a:r>
            <a:rPr lang="en-US" dirty="0"/>
            <a:t>Handprints</a:t>
          </a:r>
        </a:p>
      </dgm:t>
    </dgm:pt>
    <dgm:pt modelId="{D82445FF-AD04-4914-BFA7-CC4F3B54D5F2}" type="parTrans" cxnId="{74B9BB88-0348-4D7D-AA59-709CA20ECC8E}">
      <dgm:prSet/>
      <dgm:spPr/>
      <dgm:t>
        <a:bodyPr/>
        <a:lstStyle/>
        <a:p>
          <a:endParaRPr lang="en-US"/>
        </a:p>
      </dgm:t>
    </dgm:pt>
    <dgm:pt modelId="{889DEA8E-951F-49AC-84CB-F0878DB3005A}" type="sibTrans" cxnId="{74B9BB88-0348-4D7D-AA59-709CA20ECC8E}">
      <dgm:prSet/>
      <dgm:spPr/>
      <dgm:t>
        <a:bodyPr/>
        <a:lstStyle/>
        <a:p>
          <a:endParaRPr lang="en-US"/>
        </a:p>
      </dgm:t>
    </dgm:pt>
    <dgm:pt modelId="{D4C413F3-A2A1-4AD3-A193-03FC8FB9D628}">
      <dgm:prSet phldrT="[Text]"/>
      <dgm:spPr/>
      <dgm:t>
        <a:bodyPr/>
        <a:lstStyle/>
        <a:p>
          <a:r>
            <a:rPr lang="en-US" dirty="0"/>
            <a:t>Strangulation marks</a:t>
          </a:r>
        </a:p>
      </dgm:t>
    </dgm:pt>
    <dgm:pt modelId="{9A1D3DD1-25D3-481A-BF99-6808FAB1BA2E}" type="parTrans" cxnId="{005E8444-4D6C-49D9-B253-86300632617F}">
      <dgm:prSet/>
      <dgm:spPr/>
      <dgm:t>
        <a:bodyPr/>
        <a:lstStyle/>
        <a:p>
          <a:endParaRPr lang="en-US"/>
        </a:p>
      </dgm:t>
    </dgm:pt>
    <dgm:pt modelId="{14F1A1DE-FC72-4FC5-B1BA-824C80A1ECF7}" type="sibTrans" cxnId="{005E8444-4D6C-49D9-B253-86300632617F}">
      <dgm:prSet/>
      <dgm:spPr/>
      <dgm:t>
        <a:bodyPr/>
        <a:lstStyle/>
        <a:p>
          <a:endParaRPr lang="en-US"/>
        </a:p>
      </dgm:t>
    </dgm:pt>
    <dgm:pt modelId="{28FA8E8C-4BBC-4B43-8E99-96794DD9000C}">
      <dgm:prSet phldrT="[Text]"/>
      <dgm:spPr/>
      <dgm:t>
        <a:bodyPr/>
        <a:lstStyle/>
        <a:p>
          <a:r>
            <a:rPr lang="en-US" dirty="0"/>
            <a:t>Tendon/ligament injuries</a:t>
          </a:r>
        </a:p>
      </dgm:t>
    </dgm:pt>
    <dgm:pt modelId="{94184BE3-C616-469D-AA7B-80DA1E4BD2BF}" type="parTrans" cxnId="{94229F8A-3A7B-4015-ACA4-0129978C927E}">
      <dgm:prSet/>
      <dgm:spPr/>
      <dgm:t>
        <a:bodyPr/>
        <a:lstStyle/>
        <a:p>
          <a:endParaRPr lang="en-US"/>
        </a:p>
      </dgm:t>
    </dgm:pt>
    <dgm:pt modelId="{3A99659A-D248-4516-9526-C1CF6DC1FC05}" type="sibTrans" cxnId="{94229F8A-3A7B-4015-ACA4-0129978C927E}">
      <dgm:prSet/>
      <dgm:spPr/>
      <dgm:t>
        <a:bodyPr/>
        <a:lstStyle/>
        <a:p>
          <a:endParaRPr lang="en-US"/>
        </a:p>
      </dgm:t>
    </dgm:pt>
    <dgm:pt modelId="{1257AC3C-5B56-4CCE-AF1A-634337438A59}">
      <dgm:prSet phldrT="[Text]"/>
      <dgm:spPr/>
      <dgm:t>
        <a:bodyPr/>
        <a:lstStyle/>
        <a:p>
          <a:r>
            <a:rPr lang="en-US"/>
            <a:t>Lacerations</a:t>
          </a:r>
          <a:endParaRPr lang="en-US" dirty="0"/>
        </a:p>
      </dgm:t>
    </dgm:pt>
    <dgm:pt modelId="{CE934D68-F11F-497A-BD91-EE6369C56189}" type="parTrans" cxnId="{45A2399C-32E1-481C-85D7-2954A751FE84}">
      <dgm:prSet/>
      <dgm:spPr/>
      <dgm:t>
        <a:bodyPr/>
        <a:lstStyle/>
        <a:p>
          <a:endParaRPr lang="en-US"/>
        </a:p>
      </dgm:t>
    </dgm:pt>
    <dgm:pt modelId="{130CFD11-17A6-4174-96EA-28A41C026C72}" type="sibTrans" cxnId="{45A2399C-32E1-481C-85D7-2954A751FE84}">
      <dgm:prSet/>
      <dgm:spPr/>
      <dgm:t>
        <a:bodyPr/>
        <a:lstStyle/>
        <a:p>
          <a:endParaRPr lang="en-US"/>
        </a:p>
      </dgm:t>
    </dgm:pt>
    <dgm:pt modelId="{8EBF95BD-DEDB-4D24-9594-19843924BCF9}">
      <dgm:prSet phldrT="[Text]"/>
      <dgm:spPr/>
      <dgm:t>
        <a:bodyPr/>
        <a:lstStyle/>
        <a:p>
          <a:r>
            <a:rPr lang="en-US" dirty="0"/>
            <a:t>Facial trauma</a:t>
          </a:r>
        </a:p>
      </dgm:t>
    </dgm:pt>
    <dgm:pt modelId="{B7DCBA32-1222-4D81-AC75-3CDBC3F92185}" type="parTrans" cxnId="{60E25F7E-A0BA-43E2-B168-C626F03779A9}">
      <dgm:prSet/>
      <dgm:spPr/>
      <dgm:t>
        <a:bodyPr/>
        <a:lstStyle/>
        <a:p>
          <a:endParaRPr lang="en-US"/>
        </a:p>
      </dgm:t>
    </dgm:pt>
    <dgm:pt modelId="{E57CA41E-C1A4-47FF-93D1-AEFAA9136DDB}" type="sibTrans" cxnId="{60E25F7E-A0BA-43E2-B168-C626F03779A9}">
      <dgm:prSet/>
      <dgm:spPr/>
      <dgm:t>
        <a:bodyPr/>
        <a:lstStyle/>
        <a:p>
          <a:endParaRPr lang="en-US"/>
        </a:p>
      </dgm:t>
    </dgm:pt>
    <dgm:pt modelId="{B39C72FA-F21F-425E-B033-198FE83E1140}">
      <dgm:prSet phldrT="[Text]"/>
      <dgm:spPr/>
      <dgm:t>
        <a:bodyPr/>
        <a:lstStyle/>
        <a:p>
          <a:r>
            <a:rPr lang="en-US" dirty="0"/>
            <a:t>Broken teeth</a:t>
          </a:r>
        </a:p>
      </dgm:t>
    </dgm:pt>
    <dgm:pt modelId="{8463F5AB-F2CB-4BB4-BB44-317CD89B3ACF}" type="parTrans" cxnId="{7A73FC27-DE87-4626-8F24-9E9BC39417A2}">
      <dgm:prSet/>
      <dgm:spPr/>
      <dgm:t>
        <a:bodyPr/>
        <a:lstStyle/>
        <a:p>
          <a:endParaRPr lang="en-US"/>
        </a:p>
      </dgm:t>
    </dgm:pt>
    <dgm:pt modelId="{F6654C9C-6821-4156-A261-525E21D06894}" type="sibTrans" cxnId="{7A73FC27-DE87-4626-8F24-9E9BC39417A2}">
      <dgm:prSet/>
      <dgm:spPr/>
      <dgm:t>
        <a:bodyPr/>
        <a:lstStyle/>
        <a:p>
          <a:endParaRPr lang="en-US"/>
        </a:p>
      </dgm:t>
    </dgm:pt>
    <dgm:pt modelId="{201757A5-D5E3-4E9E-86D7-F83407988FEA}">
      <dgm:prSet phldrT="[Text]"/>
      <dgm:spPr/>
      <dgm:t>
        <a:bodyPr/>
        <a:lstStyle/>
        <a:p>
          <a:r>
            <a:rPr lang="en-US" dirty="0"/>
            <a:t>Bites/Burns</a:t>
          </a:r>
        </a:p>
      </dgm:t>
    </dgm:pt>
    <dgm:pt modelId="{2D9D85C6-134A-4128-AE86-D4C4D9B3EDC3}" type="parTrans" cxnId="{A325806C-63C0-4B7C-8CE7-430CDE1A1390}">
      <dgm:prSet/>
      <dgm:spPr/>
      <dgm:t>
        <a:bodyPr/>
        <a:lstStyle/>
        <a:p>
          <a:endParaRPr lang="en-US"/>
        </a:p>
      </dgm:t>
    </dgm:pt>
    <dgm:pt modelId="{1FBF3DC3-DF64-4E95-A8D7-EB6F96307DCC}" type="sibTrans" cxnId="{A325806C-63C0-4B7C-8CE7-430CDE1A1390}">
      <dgm:prSet/>
      <dgm:spPr/>
      <dgm:t>
        <a:bodyPr/>
        <a:lstStyle/>
        <a:p>
          <a:endParaRPr lang="en-US"/>
        </a:p>
      </dgm:t>
    </dgm:pt>
    <dgm:pt modelId="{1C6B202A-AD53-40C9-AA82-248F5602E272}">
      <dgm:prSet phldrT="[Text]"/>
      <dgm:spPr/>
      <dgm:t>
        <a:bodyPr/>
        <a:lstStyle/>
        <a:p>
          <a:r>
            <a:rPr lang="en-US" dirty="0"/>
            <a:t>Chronic pain</a:t>
          </a:r>
        </a:p>
      </dgm:t>
    </dgm:pt>
    <dgm:pt modelId="{46CD9DB8-C70F-4510-9599-44E8E49318AC}" type="parTrans" cxnId="{4586C0B5-0BED-4C14-9F83-1337A6931BD6}">
      <dgm:prSet/>
      <dgm:spPr/>
      <dgm:t>
        <a:bodyPr/>
        <a:lstStyle/>
        <a:p>
          <a:endParaRPr lang="en-US"/>
        </a:p>
      </dgm:t>
    </dgm:pt>
    <dgm:pt modelId="{030EE689-F4F8-4CC9-A6E6-8425972F92BC}" type="sibTrans" cxnId="{4586C0B5-0BED-4C14-9F83-1337A6931BD6}">
      <dgm:prSet/>
      <dgm:spPr/>
      <dgm:t>
        <a:bodyPr/>
        <a:lstStyle/>
        <a:p>
          <a:endParaRPr lang="en-US"/>
        </a:p>
      </dgm:t>
    </dgm:pt>
    <dgm:pt modelId="{0632A738-5304-40F5-B031-0DC7AE870711}">
      <dgm:prSet phldrT="[Text]"/>
      <dgm:spPr/>
      <dgm:t>
        <a:bodyPr/>
        <a:lstStyle/>
        <a:p>
          <a:r>
            <a:rPr lang="en-US" dirty="0"/>
            <a:t>Stammering/stuttering</a:t>
          </a:r>
        </a:p>
      </dgm:t>
    </dgm:pt>
    <dgm:pt modelId="{2ED0420E-D918-4035-93B6-F503E90CE0BD}" type="parTrans" cxnId="{9CC91DF9-9ECC-4D35-A3E9-B72CDF18098C}">
      <dgm:prSet/>
      <dgm:spPr/>
      <dgm:t>
        <a:bodyPr/>
        <a:lstStyle/>
        <a:p>
          <a:endParaRPr lang="en-US"/>
        </a:p>
      </dgm:t>
    </dgm:pt>
    <dgm:pt modelId="{F26DC525-7BF3-4B07-82AA-E080F09CB511}" type="sibTrans" cxnId="{9CC91DF9-9ECC-4D35-A3E9-B72CDF18098C}">
      <dgm:prSet/>
      <dgm:spPr/>
      <dgm:t>
        <a:bodyPr/>
        <a:lstStyle/>
        <a:p>
          <a:endParaRPr lang="en-US"/>
        </a:p>
      </dgm:t>
    </dgm:pt>
    <dgm:pt modelId="{3F89ACE3-7931-4054-B00B-CDE9F23F9366}">
      <dgm:prSet phldrT="[Text]"/>
      <dgm:spPr/>
      <dgm:t>
        <a:bodyPr/>
        <a:lstStyle/>
        <a:p>
          <a:r>
            <a:rPr lang="en-US" dirty="0"/>
            <a:t>Decreased concentration</a:t>
          </a:r>
        </a:p>
      </dgm:t>
    </dgm:pt>
    <dgm:pt modelId="{34A115A7-E99B-4483-A5E8-3199B86DEE3E}" type="parTrans" cxnId="{1E07A87C-04F0-4C16-8068-DF2C43D9C6A3}">
      <dgm:prSet/>
      <dgm:spPr/>
      <dgm:t>
        <a:bodyPr/>
        <a:lstStyle/>
        <a:p>
          <a:endParaRPr lang="en-US"/>
        </a:p>
      </dgm:t>
    </dgm:pt>
    <dgm:pt modelId="{0C41B1F9-1514-49F2-803E-672DE4E83BA0}" type="sibTrans" cxnId="{1E07A87C-04F0-4C16-8068-DF2C43D9C6A3}">
      <dgm:prSet/>
      <dgm:spPr/>
      <dgm:t>
        <a:bodyPr/>
        <a:lstStyle/>
        <a:p>
          <a:endParaRPr lang="en-US"/>
        </a:p>
      </dgm:t>
    </dgm:pt>
    <dgm:pt modelId="{7C30856A-44B7-43D2-94AA-8D934CB8A078}">
      <dgm:prSet phldrT="[Text]"/>
      <dgm:spPr/>
      <dgm:t>
        <a:bodyPr/>
        <a:lstStyle/>
        <a:p>
          <a:r>
            <a:rPr lang="en-US" dirty="0"/>
            <a:t>Headaches</a:t>
          </a:r>
        </a:p>
      </dgm:t>
    </dgm:pt>
    <dgm:pt modelId="{DF1A8BC0-ED56-4E4E-A087-171D4D37CF4A}" type="parTrans" cxnId="{A7D66F29-4616-4490-84E0-8256881A4DD0}">
      <dgm:prSet/>
      <dgm:spPr/>
      <dgm:t>
        <a:bodyPr/>
        <a:lstStyle/>
        <a:p>
          <a:endParaRPr lang="en-US"/>
        </a:p>
      </dgm:t>
    </dgm:pt>
    <dgm:pt modelId="{D30CD2F3-F46D-40EE-A515-E4D9831E49D5}" type="sibTrans" cxnId="{A7D66F29-4616-4490-84E0-8256881A4DD0}">
      <dgm:prSet/>
      <dgm:spPr/>
      <dgm:t>
        <a:bodyPr/>
        <a:lstStyle/>
        <a:p>
          <a:endParaRPr lang="en-US"/>
        </a:p>
      </dgm:t>
    </dgm:pt>
    <dgm:pt modelId="{69893382-BD4E-428F-AB6A-AA27BA69A2A0}">
      <dgm:prSet phldrT="[Text]"/>
      <dgm:spPr/>
      <dgm:t>
        <a:bodyPr/>
        <a:lstStyle/>
        <a:p>
          <a:r>
            <a:rPr lang="en-US" dirty="0"/>
            <a:t>CNS impairment</a:t>
          </a:r>
        </a:p>
      </dgm:t>
    </dgm:pt>
    <dgm:pt modelId="{8770496B-F286-4F7A-BD39-F82AED50E054}" type="parTrans" cxnId="{46D01A37-3234-4634-B30E-D7FFA44A690B}">
      <dgm:prSet/>
      <dgm:spPr/>
      <dgm:t>
        <a:bodyPr/>
        <a:lstStyle/>
        <a:p>
          <a:endParaRPr lang="en-US"/>
        </a:p>
      </dgm:t>
    </dgm:pt>
    <dgm:pt modelId="{5B618430-1494-4DBD-8E94-0623219AD678}" type="sibTrans" cxnId="{46D01A37-3234-4634-B30E-D7FFA44A690B}">
      <dgm:prSet/>
      <dgm:spPr/>
      <dgm:t>
        <a:bodyPr/>
        <a:lstStyle/>
        <a:p>
          <a:endParaRPr lang="en-US"/>
        </a:p>
      </dgm:t>
    </dgm:pt>
    <dgm:pt modelId="{8F971C42-F532-4C07-B1AE-99599F9259A9}">
      <dgm:prSet phldrT="[Text]"/>
      <dgm:spPr/>
      <dgm:t>
        <a:bodyPr/>
        <a:lstStyle/>
        <a:p>
          <a:r>
            <a:rPr lang="en-US" dirty="0"/>
            <a:t>Fainting</a:t>
          </a:r>
        </a:p>
      </dgm:t>
    </dgm:pt>
    <dgm:pt modelId="{3F7EC262-B0AF-4523-88C3-2386C2E4DE20}" type="parTrans" cxnId="{792A8120-99C3-455E-8408-8AD349BD269A}">
      <dgm:prSet/>
      <dgm:spPr/>
      <dgm:t>
        <a:bodyPr/>
        <a:lstStyle/>
        <a:p>
          <a:endParaRPr lang="en-US"/>
        </a:p>
      </dgm:t>
    </dgm:pt>
    <dgm:pt modelId="{9F4231F0-82D6-40A9-85F9-8F6789F3FC1C}" type="sibTrans" cxnId="{792A8120-99C3-455E-8408-8AD349BD269A}">
      <dgm:prSet/>
      <dgm:spPr/>
      <dgm:t>
        <a:bodyPr/>
        <a:lstStyle/>
        <a:p>
          <a:endParaRPr lang="en-US"/>
        </a:p>
      </dgm:t>
    </dgm:pt>
    <dgm:pt modelId="{8917C97E-B5AA-4943-8A74-CF19C057E9D9}">
      <dgm:prSet phldrT="[Text]"/>
      <dgm:spPr/>
      <dgm:t>
        <a:bodyPr/>
        <a:lstStyle/>
        <a:p>
          <a:r>
            <a:rPr lang="en-US" dirty="0"/>
            <a:t>Back pain</a:t>
          </a:r>
        </a:p>
      </dgm:t>
    </dgm:pt>
    <dgm:pt modelId="{F411F579-3692-4CEB-9B7C-E2DD2F0A5C90}" type="parTrans" cxnId="{DC9FCE0D-52D6-43AE-8833-4096F73359D6}">
      <dgm:prSet/>
      <dgm:spPr/>
      <dgm:t>
        <a:bodyPr/>
        <a:lstStyle/>
        <a:p>
          <a:endParaRPr lang="en-US"/>
        </a:p>
      </dgm:t>
    </dgm:pt>
    <dgm:pt modelId="{72ECDF17-D2F8-4DAF-B7F9-7475FCF128CE}" type="sibTrans" cxnId="{DC9FCE0D-52D6-43AE-8833-4096F73359D6}">
      <dgm:prSet/>
      <dgm:spPr/>
      <dgm:t>
        <a:bodyPr/>
        <a:lstStyle/>
        <a:p>
          <a:endParaRPr lang="en-US"/>
        </a:p>
      </dgm:t>
    </dgm:pt>
    <dgm:pt modelId="{2957FB97-C385-4B64-9367-F6CF39716D03}">
      <dgm:prSet phldrT="[Text]"/>
      <dgm:spPr/>
      <dgm:t>
        <a:bodyPr/>
        <a:lstStyle/>
        <a:p>
          <a:r>
            <a:rPr lang="en-US" dirty="0"/>
            <a:t>Stroke</a:t>
          </a:r>
        </a:p>
      </dgm:t>
    </dgm:pt>
    <dgm:pt modelId="{AC0F53E5-20C5-4102-9B82-82DD9E59FC88}" type="parTrans" cxnId="{E19BBDF8-AF43-4A2E-A783-5C6B55D886E5}">
      <dgm:prSet/>
      <dgm:spPr/>
      <dgm:t>
        <a:bodyPr/>
        <a:lstStyle/>
        <a:p>
          <a:endParaRPr lang="en-US"/>
        </a:p>
      </dgm:t>
    </dgm:pt>
    <dgm:pt modelId="{30690ABD-63FE-413A-BB51-08E51C0EE2C1}" type="sibTrans" cxnId="{E19BBDF8-AF43-4A2E-A783-5C6B55D886E5}">
      <dgm:prSet/>
      <dgm:spPr/>
      <dgm:t>
        <a:bodyPr/>
        <a:lstStyle/>
        <a:p>
          <a:endParaRPr lang="en-US"/>
        </a:p>
      </dgm:t>
    </dgm:pt>
    <dgm:pt modelId="{BA60A24C-0E51-4AA3-901C-E539C6C1C2B6}">
      <dgm:prSet phldrT="[Text]"/>
      <dgm:spPr/>
      <dgm:t>
        <a:bodyPr/>
        <a:lstStyle/>
        <a:p>
          <a:r>
            <a:rPr lang="en-US" dirty="0"/>
            <a:t>TBI</a:t>
          </a:r>
        </a:p>
      </dgm:t>
    </dgm:pt>
    <dgm:pt modelId="{533C457B-C9BD-43DB-A730-C39DBCAB6F24}" type="parTrans" cxnId="{CED601DD-7CA5-4E85-8D2C-EFEE1F7F53A4}">
      <dgm:prSet/>
      <dgm:spPr/>
      <dgm:t>
        <a:bodyPr/>
        <a:lstStyle/>
        <a:p>
          <a:endParaRPr lang="en-US"/>
        </a:p>
      </dgm:t>
    </dgm:pt>
    <dgm:pt modelId="{165E5F97-1074-4816-8444-06A39280CEDD}" type="sibTrans" cxnId="{CED601DD-7CA5-4E85-8D2C-EFEE1F7F53A4}">
      <dgm:prSet/>
      <dgm:spPr/>
      <dgm:t>
        <a:bodyPr/>
        <a:lstStyle/>
        <a:p>
          <a:endParaRPr lang="en-US"/>
        </a:p>
      </dgm:t>
    </dgm:pt>
    <dgm:pt modelId="{836BD047-E5C4-4D76-A31C-09F19E716797}">
      <dgm:prSet phldrT="[Text]"/>
      <dgm:spPr/>
      <dgm:t>
        <a:bodyPr/>
        <a:lstStyle/>
        <a:p>
          <a:r>
            <a:rPr lang="en-US" dirty="0"/>
            <a:t>Vision/hearing impairment</a:t>
          </a:r>
        </a:p>
      </dgm:t>
    </dgm:pt>
    <dgm:pt modelId="{89F37F6D-4CFF-4A20-A610-A309D6355684}" type="parTrans" cxnId="{A1030584-31CE-4458-B60A-C344435B5CC1}">
      <dgm:prSet/>
      <dgm:spPr/>
      <dgm:t>
        <a:bodyPr/>
        <a:lstStyle/>
        <a:p>
          <a:endParaRPr lang="en-US"/>
        </a:p>
      </dgm:t>
    </dgm:pt>
    <dgm:pt modelId="{C923BE7A-B8A7-49D4-848E-677FA9ADD521}" type="sibTrans" cxnId="{A1030584-31CE-4458-B60A-C344435B5CC1}">
      <dgm:prSet/>
      <dgm:spPr/>
      <dgm:t>
        <a:bodyPr/>
        <a:lstStyle/>
        <a:p>
          <a:endParaRPr lang="en-US"/>
        </a:p>
      </dgm:t>
    </dgm:pt>
    <dgm:pt modelId="{38E64081-69E5-4E72-BBC8-5A2E2C5F0F1F}">
      <dgm:prSet phldrT="[Text]"/>
      <dgm:spPr/>
      <dgm:t>
        <a:bodyPr/>
        <a:lstStyle/>
        <a:p>
          <a:r>
            <a:rPr lang="en-US" dirty="0"/>
            <a:t>CP</a:t>
          </a:r>
        </a:p>
      </dgm:t>
    </dgm:pt>
    <dgm:pt modelId="{36E32019-918F-48A2-88C7-ECB7DD976C48}" type="parTrans" cxnId="{BD17A8FC-FAE7-4100-8FBA-9C0B97E0AE8A}">
      <dgm:prSet/>
      <dgm:spPr/>
      <dgm:t>
        <a:bodyPr/>
        <a:lstStyle/>
        <a:p>
          <a:endParaRPr lang="en-US"/>
        </a:p>
      </dgm:t>
    </dgm:pt>
    <dgm:pt modelId="{A91C42BE-2B0A-4F3E-9CF8-DB806921A64B}" type="sibTrans" cxnId="{BD17A8FC-FAE7-4100-8FBA-9C0B97E0AE8A}">
      <dgm:prSet/>
      <dgm:spPr/>
      <dgm:t>
        <a:bodyPr/>
        <a:lstStyle/>
        <a:p>
          <a:endParaRPr lang="en-US"/>
        </a:p>
      </dgm:t>
    </dgm:pt>
    <dgm:pt modelId="{48F02B24-B39E-4BA8-9E18-5DCBC118B20D}">
      <dgm:prSet phldrT="[Text]"/>
      <dgm:spPr/>
      <dgm:t>
        <a:bodyPr/>
        <a:lstStyle/>
        <a:p>
          <a:r>
            <a:rPr lang="en-US" dirty="0"/>
            <a:t>Hyperventilation</a:t>
          </a:r>
        </a:p>
      </dgm:t>
    </dgm:pt>
    <dgm:pt modelId="{E83F7320-04F8-45C5-8FE4-AF191C6DC936}" type="parTrans" cxnId="{C84D6E04-85A8-4D20-ABB8-10111E03BAC1}">
      <dgm:prSet/>
      <dgm:spPr/>
      <dgm:t>
        <a:bodyPr/>
        <a:lstStyle/>
        <a:p>
          <a:endParaRPr lang="en-US"/>
        </a:p>
      </dgm:t>
    </dgm:pt>
    <dgm:pt modelId="{7472DA7A-A975-4F9B-943E-EDAD5118AF81}" type="sibTrans" cxnId="{C84D6E04-85A8-4D20-ABB8-10111E03BAC1}">
      <dgm:prSet/>
      <dgm:spPr/>
      <dgm:t>
        <a:bodyPr/>
        <a:lstStyle/>
        <a:p>
          <a:endParaRPr lang="en-US"/>
        </a:p>
      </dgm:t>
    </dgm:pt>
    <dgm:pt modelId="{BC9D098A-3354-4677-BDA8-24292AA21D32}">
      <dgm:prSet phldrT="[Text]"/>
      <dgm:spPr/>
      <dgm:t>
        <a:bodyPr/>
        <a:lstStyle/>
        <a:p>
          <a:r>
            <a:rPr lang="en-US" dirty="0"/>
            <a:t>MI</a:t>
          </a:r>
        </a:p>
      </dgm:t>
    </dgm:pt>
    <dgm:pt modelId="{10C6B78A-079D-4076-BAE6-2F6F09EB5E3E}" type="parTrans" cxnId="{9FEB0E1F-AAEC-4E69-84DA-E0A254ABE7E1}">
      <dgm:prSet/>
      <dgm:spPr/>
      <dgm:t>
        <a:bodyPr/>
        <a:lstStyle/>
        <a:p>
          <a:endParaRPr lang="en-US"/>
        </a:p>
      </dgm:t>
    </dgm:pt>
    <dgm:pt modelId="{B5DFBDA5-8BBB-482A-99F1-072C458C5775}" type="sibTrans" cxnId="{9FEB0E1F-AAEC-4E69-84DA-E0A254ABE7E1}">
      <dgm:prSet/>
      <dgm:spPr/>
      <dgm:t>
        <a:bodyPr/>
        <a:lstStyle/>
        <a:p>
          <a:endParaRPr lang="en-US"/>
        </a:p>
      </dgm:t>
    </dgm:pt>
    <dgm:pt modelId="{DB228B49-90D8-4C6E-A7C8-2CE99E60158F}">
      <dgm:prSet phldrT="[Text]"/>
      <dgm:spPr/>
      <dgm:t>
        <a:bodyPr/>
        <a:lstStyle/>
        <a:p>
          <a:r>
            <a:rPr lang="en-US" dirty="0"/>
            <a:t>Asthma</a:t>
          </a:r>
        </a:p>
      </dgm:t>
    </dgm:pt>
    <dgm:pt modelId="{3BA1D41F-7F32-445F-B37C-BDA27F8726E1}" type="parTrans" cxnId="{E3A93DE0-0789-4830-8B9B-950F91B46B3A}">
      <dgm:prSet/>
      <dgm:spPr/>
      <dgm:t>
        <a:bodyPr/>
        <a:lstStyle/>
        <a:p>
          <a:endParaRPr lang="en-US"/>
        </a:p>
      </dgm:t>
    </dgm:pt>
    <dgm:pt modelId="{F55165CD-FDC3-4A62-8C87-BC3CF96383E4}" type="sibTrans" cxnId="{E3A93DE0-0789-4830-8B9B-950F91B46B3A}">
      <dgm:prSet/>
      <dgm:spPr/>
      <dgm:t>
        <a:bodyPr/>
        <a:lstStyle/>
        <a:p>
          <a:endParaRPr lang="en-US"/>
        </a:p>
      </dgm:t>
    </dgm:pt>
    <dgm:pt modelId="{CF0A3D61-2828-4267-8038-6F8400CCB5B7}">
      <dgm:prSet phldrT="[Text]"/>
      <dgm:spPr/>
      <dgm:t>
        <a:bodyPr/>
        <a:lstStyle/>
        <a:p>
          <a:r>
            <a:rPr lang="en-US" dirty="0"/>
            <a:t>Palpitations</a:t>
          </a:r>
        </a:p>
      </dgm:t>
    </dgm:pt>
    <dgm:pt modelId="{0DBBB876-5859-4667-9E06-3FDAF52ABD54}" type="parTrans" cxnId="{D754EA04-A9CA-4874-98AE-70F69E10E778}">
      <dgm:prSet/>
      <dgm:spPr/>
      <dgm:t>
        <a:bodyPr/>
        <a:lstStyle/>
        <a:p>
          <a:endParaRPr lang="en-US"/>
        </a:p>
      </dgm:t>
    </dgm:pt>
    <dgm:pt modelId="{D8B89769-EA3F-45EB-BFB0-DD6B8082C345}" type="sibTrans" cxnId="{D754EA04-A9CA-4874-98AE-70F69E10E778}">
      <dgm:prSet/>
      <dgm:spPr/>
      <dgm:t>
        <a:bodyPr/>
        <a:lstStyle/>
        <a:p>
          <a:endParaRPr lang="en-US"/>
        </a:p>
      </dgm:t>
    </dgm:pt>
    <dgm:pt modelId="{7DB55248-FD9C-49FB-A138-BF213ECFA416}">
      <dgm:prSet phldrT="[Text]"/>
      <dgm:spPr/>
      <dgm:t>
        <a:bodyPr/>
        <a:lstStyle/>
        <a:p>
          <a:r>
            <a:rPr lang="en-US" dirty="0"/>
            <a:t>Arrythmias</a:t>
          </a:r>
        </a:p>
      </dgm:t>
    </dgm:pt>
    <dgm:pt modelId="{D0C3DB11-440B-4531-B42E-F467B5361CDC}" type="parTrans" cxnId="{3D171FB1-8341-4CCD-8059-11E6597D01CA}">
      <dgm:prSet/>
      <dgm:spPr/>
      <dgm:t>
        <a:bodyPr/>
        <a:lstStyle/>
        <a:p>
          <a:endParaRPr lang="en-US"/>
        </a:p>
      </dgm:t>
    </dgm:pt>
    <dgm:pt modelId="{78B31AFD-96A8-45E8-BEB3-4592765D7199}" type="sibTrans" cxnId="{3D171FB1-8341-4CCD-8059-11E6597D01CA}">
      <dgm:prSet/>
      <dgm:spPr/>
      <dgm:t>
        <a:bodyPr/>
        <a:lstStyle/>
        <a:p>
          <a:endParaRPr lang="en-US"/>
        </a:p>
      </dgm:t>
    </dgm:pt>
    <dgm:pt modelId="{85CABB02-9C20-4E28-B659-4288E69638BC}">
      <dgm:prSet phldrT="[Text]"/>
      <dgm:spPr/>
      <dgm:t>
        <a:bodyPr/>
        <a:lstStyle/>
        <a:p>
          <a:r>
            <a:rPr lang="en-US" dirty="0"/>
            <a:t>Diarrhea</a:t>
          </a:r>
        </a:p>
      </dgm:t>
    </dgm:pt>
    <dgm:pt modelId="{C4F91E34-4E15-40FF-BDD0-9923754F0C87}" type="parTrans" cxnId="{A9EBD7A0-CDD7-498B-8BA6-8F9BBF7295AE}">
      <dgm:prSet/>
      <dgm:spPr/>
      <dgm:t>
        <a:bodyPr/>
        <a:lstStyle/>
        <a:p>
          <a:endParaRPr lang="en-US"/>
        </a:p>
      </dgm:t>
    </dgm:pt>
    <dgm:pt modelId="{4F73E68A-6EAD-4692-A12B-543D7536F3ED}" type="sibTrans" cxnId="{A9EBD7A0-CDD7-498B-8BA6-8F9BBF7295AE}">
      <dgm:prSet/>
      <dgm:spPr/>
      <dgm:t>
        <a:bodyPr/>
        <a:lstStyle/>
        <a:p>
          <a:endParaRPr lang="en-US"/>
        </a:p>
      </dgm:t>
    </dgm:pt>
    <dgm:pt modelId="{F3571BFC-FB61-427C-8256-4B6ECBF42DFF}">
      <dgm:prSet phldrT="[Text]"/>
      <dgm:spPr/>
      <dgm:t>
        <a:bodyPr/>
        <a:lstStyle/>
        <a:p>
          <a:r>
            <a:rPr lang="en-US" dirty="0"/>
            <a:t>Constipation</a:t>
          </a:r>
        </a:p>
      </dgm:t>
    </dgm:pt>
    <dgm:pt modelId="{178A8A64-9A47-42D5-BD1A-56B939E62B92}" type="parTrans" cxnId="{D7446C0D-9647-419F-A262-2A9AD985DB9A}">
      <dgm:prSet/>
      <dgm:spPr/>
      <dgm:t>
        <a:bodyPr/>
        <a:lstStyle/>
        <a:p>
          <a:endParaRPr lang="en-US"/>
        </a:p>
      </dgm:t>
    </dgm:pt>
    <dgm:pt modelId="{EE97315F-D913-4B38-95E7-C0F639FFFFC4}" type="sibTrans" cxnId="{D7446C0D-9647-419F-A262-2A9AD985DB9A}">
      <dgm:prSet/>
      <dgm:spPr/>
      <dgm:t>
        <a:bodyPr/>
        <a:lstStyle/>
        <a:p>
          <a:endParaRPr lang="en-US"/>
        </a:p>
      </dgm:t>
    </dgm:pt>
    <dgm:pt modelId="{EE962545-711E-44EF-B1CD-F68FB456CCAF}">
      <dgm:prSet phldrT="[Text]"/>
      <dgm:spPr/>
      <dgm:t>
        <a:bodyPr/>
        <a:lstStyle/>
        <a:p>
          <a:r>
            <a:rPr lang="en-US" dirty="0"/>
            <a:t>IBS</a:t>
          </a:r>
        </a:p>
      </dgm:t>
    </dgm:pt>
    <dgm:pt modelId="{D9DECDE4-6A1E-4801-B515-C2839DF4A446}" type="parTrans" cxnId="{14E48985-5E57-4A18-AEE3-C4FC074BF926}">
      <dgm:prSet/>
      <dgm:spPr/>
      <dgm:t>
        <a:bodyPr/>
        <a:lstStyle/>
        <a:p>
          <a:endParaRPr lang="en-US"/>
        </a:p>
      </dgm:t>
    </dgm:pt>
    <dgm:pt modelId="{38A8DCA3-5246-45D2-BD69-56EDA43638E8}" type="sibTrans" cxnId="{14E48985-5E57-4A18-AEE3-C4FC074BF926}">
      <dgm:prSet/>
      <dgm:spPr/>
      <dgm:t>
        <a:bodyPr/>
        <a:lstStyle/>
        <a:p>
          <a:endParaRPr lang="en-US"/>
        </a:p>
      </dgm:t>
    </dgm:pt>
    <dgm:pt modelId="{3BDE4BC9-AA04-4CC5-A97A-70F250C4D2BA}">
      <dgm:prSet phldrT="[Text]"/>
      <dgm:spPr/>
      <dgm:t>
        <a:bodyPr/>
        <a:lstStyle/>
        <a:p>
          <a:r>
            <a:rPr lang="en-US" dirty="0"/>
            <a:t>Loss of appetite</a:t>
          </a:r>
        </a:p>
      </dgm:t>
    </dgm:pt>
    <dgm:pt modelId="{75F17CCD-DC4A-4C53-B9C8-AE59E85B44ED}" type="parTrans" cxnId="{D4ECF721-CACE-400D-8654-1819A69C6133}">
      <dgm:prSet/>
      <dgm:spPr/>
      <dgm:t>
        <a:bodyPr/>
        <a:lstStyle/>
        <a:p>
          <a:endParaRPr lang="en-US"/>
        </a:p>
      </dgm:t>
    </dgm:pt>
    <dgm:pt modelId="{13710B51-6D62-4506-AFE4-E39705EA2ECB}" type="sibTrans" cxnId="{D4ECF721-CACE-400D-8654-1819A69C6133}">
      <dgm:prSet/>
      <dgm:spPr/>
      <dgm:t>
        <a:bodyPr/>
        <a:lstStyle/>
        <a:p>
          <a:endParaRPr lang="en-US"/>
        </a:p>
      </dgm:t>
    </dgm:pt>
    <dgm:pt modelId="{A7D7BC58-AE55-40B1-93E1-8F52D0E4B918}">
      <dgm:prSet phldrT="[Text]"/>
      <dgm:spPr/>
      <dgm:t>
        <a:bodyPr/>
        <a:lstStyle/>
        <a:p>
          <a:r>
            <a:rPr lang="en-US" dirty="0"/>
            <a:t>Abdominal pain</a:t>
          </a:r>
        </a:p>
      </dgm:t>
    </dgm:pt>
    <dgm:pt modelId="{C36856B1-9A64-4A3C-9393-7887204BDEFC}" type="parTrans" cxnId="{4B795158-36F9-4C71-A0A0-4357C5116DB9}">
      <dgm:prSet/>
      <dgm:spPr/>
      <dgm:t>
        <a:bodyPr/>
        <a:lstStyle/>
        <a:p>
          <a:endParaRPr lang="en-US"/>
        </a:p>
      </dgm:t>
    </dgm:pt>
    <dgm:pt modelId="{2569152B-3020-4E90-94FC-27291AE87C2B}" type="sibTrans" cxnId="{4B795158-36F9-4C71-A0A0-4357C5116DB9}">
      <dgm:prSet/>
      <dgm:spPr/>
      <dgm:t>
        <a:bodyPr/>
        <a:lstStyle/>
        <a:p>
          <a:endParaRPr lang="en-US"/>
        </a:p>
      </dgm:t>
    </dgm:pt>
    <dgm:pt modelId="{2B73A51F-4AC2-4B4B-8617-EEF920015CC9}">
      <dgm:prSet phldrT="[Text]"/>
      <dgm:spPr/>
      <dgm:t>
        <a:bodyPr/>
        <a:lstStyle/>
        <a:p>
          <a:r>
            <a:rPr lang="en-US" dirty="0"/>
            <a:t>Weight control</a:t>
          </a:r>
        </a:p>
      </dgm:t>
    </dgm:pt>
    <dgm:pt modelId="{D1CDF5AF-F35D-47D3-832D-BA8CD1E2AB40}" type="parTrans" cxnId="{6607C13A-2292-4C57-8142-9A8E45BCA4E1}">
      <dgm:prSet/>
      <dgm:spPr/>
      <dgm:t>
        <a:bodyPr/>
        <a:lstStyle/>
        <a:p>
          <a:endParaRPr lang="en-US"/>
        </a:p>
      </dgm:t>
    </dgm:pt>
    <dgm:pt modelId="{9826E81F-805A-4E12-A230-CBE3424925D6}" type="sibTrans" cxnId="{6607C13A-2292-4C57-8142-9A8E45BCA4E1}">
      <dgm:prSet/>
      <dgm:spPr/>
      <dgm:t>
        <a:bodyPr/>
        <a:lstStyle/>
        <a:p>
          <a:endParaRPr lang="en-US"/>
        </a:p>
      </dgm:t>
    </dgm:pt>
    <dgm:pt modelId="{CF06BC59-85DE-4845-8E83-37D4E4EAF0B2}">
      <dgm:prSet phldrT="[Text]"/>
      <dgm:spPr/>
      <dgm:t>
        <a:bodyPr/>
        <a:lstStyle/>
        <a:p>
          <a:r>
            <a:rPr lang="en-US" dirty="0"/>
            <a:t>Risk of diabetes</a:t>
          </a:r>
        </a:p>
      </dgm:t>
    </dgm:pt>
    <dgm:pt modelId="{22364E4F-E123-4648-BC7E-EA4C76D79A6D}" type="parTrans" cxnId="{6CB23AB0-5DF8-4C3B-81F3-B8F9989CCEFF}">
      <dgm:prSet/>
      <dgm:spPr/>
      <dgm:t>
        <a:bodyPr/>
        <a:lstStyle/>
        <a:p>
          <a:endParaRPr lang="en-US"/>
        </a:p>
      </dgm:t>
    </dgm:pt>
    <dgm:pt modelId="{0C8B67FD-E6DB-448E-855D-7D04102B382F}" type="sibTrans" cxnId="{6CB23AB0-5DF8-4C3B-81F3-B8F9989CCEFF}">
      <dgm:prSet/>
      <dgm:spPr/>
      <dgm:t>
        <a:bodyPr/>
        <a:lstStyle/>
        <a:p>
          <a:endParaRPr lang="en-US"/>
        </a:p>
      </dgm:t>
    </dgm:pt>
    <dgm:pt modelId="{A6BE2A57-AADE-43D9-9D5F-F063C80B77D5}">
      <dgm:prSet phldrT="[Text]"/>
      <dgm:spPr/>
      <dgm:t>
        <a:bodyPr/>
        <a:lstStyle/>
        <a:p>
          <a:r>
            <a:rPr lang="en-US" dirty="0"/>
            <a:t>Poor pregnancy outcomes</a:t>
          </a:r>
        </a:p>
      </dgm:t>
    </dgm:pt>
    <dgm:pt modelId="{0060ECD8-66C4-4D3E-9970-1AFE72432FC1}" type="parTrans" cxnId="{27FCC900-8B09-4CB1-A204-22153B87191B}">
      <dgm:prSet/>
      <dgm:spPr/>
      <dgm:t>
        <a:bodyPr/>
        <a:lstStyle/>
        <a:p>
          <a:endParaRPr lang="en-US"/>
        </a:p>
      </dgm:t>
    </dgm:pt>
    <dgm:pt modelId="{7F240468-D807-4F70-AE30-2B9CCA3243B5}" type="sibTrans" cxnId="{27FCC900-8B09-4CB1-A204-22153B87191B}">
      <dgm:prSet/>
      <dgm:spPr/>
      <dgm:t>
        <a:bodyPr/>
        <a:lstStyle/>
        <a:p>
          <a:endParaRPr lang="en-US"/>
        </a:p>
      </dgm:t>
    </dgm:pt>
    <dgm:pt modelId="{3F6E1DE9-8E83-488F-BCAB-24286189EB46}">
      <dgm:prSet phldrT="[Text]"/>
      <dgm:spPr/>
      <dgm:t>
        <a:bodyPr/>
        <a:lstStyle/>
        <a:p>
          <a:r>
            <a:rPr lang="en-US" dirty="0"/>
            <a:t>STIs</a:t>
          </a:r>
        </a:p>
      </dgm:t>
    </dgm:pt>
    <dgm:pt modelId="{482604B5-D1F4-44A9-A9A7-9E1A56177967}" type="parTrans" cxnId="{34159517-A380-4FFC-B12B-89A7EC02AFAC}">
      <dgm:prSet/>
      <dgm:spPr/>
      <dgm:t>
        <a:bodyPr/>
        <a:lstStyle/>
        <a:p>
          <a:endParaRPr lang="en-US"/>
        </a:p>
      </dgm:t>
    </dgm:pt>
    <dgm:pt modelId="{AF2E06AA-49CB-4228-A75C-C11224D79D70}" type="sibTrans" cxnId="{34159517-A380-4FFC-B12B-89A7EC02AFAC}">
      <dgm:prSet/>
      <dgm:spPr/>
      <dgm:t>
        <a:bodyPr/>
        <a:lstStyle/>
        <a:p>
          <a:endParaRPr lang="en-US"/>
        </a:p>
      </dgm:t>
    </dgm:pt>
    <dgm:pt modelId="{BC55FA5A-E86E-404F-92FB-88DC4AAB3D30}">
      <dgm:prSet phldrT="[Text]"/>
      <dgm:spPr/>
      <dgm:t>
        <a:bodyPr/>
        <a:lstStyle/>
        <a:p>
          <a:r>
            <a:rPr lang="en-US" dirty="0"/>
            <a:t>Vaginal and/or anal tearing/bleeding</a:t>
          </a:r>
        </a:p>
      </dgm:t>
    </dgm:pt>
    <dgm:pt modelId="{047F2AE2-B838-4840-AB24-535CBB232CBE}" type="parTrans" cxnId="{7188D9EC-D97C-4BB1-8CBD-8541C6E490D9}">
      <dgm:prSet/>
      <dgm:spPr/>
      <dgm:t>
        <a:bodyPr/>
        <a:lstStyle/>
        <a:p>
          <a:endParaRPr lang="en-US"/>
        </a:p>
      </dgm:t>
    </dgm:pt>
    <dgm:pt modelId="{2F289340-44D4-44A5-A7AD-C06627492A59}" type="sibTrans" cxnId="{7188D9EC-D97C-4BB1-8CBD-8541C6E490D9}">
      <dgm:prSet/>
      <dgm:spPr/>
      <dgm:t>
        <a:bodyPr/>
        <a:lstStyle/>
        <a:p>
          <a:endParaRPr lang="en-US"/>
        </a:p>
      </dgm:t>
    </dgm:pt>
    <dgm:pt modelId="{437F59C9-B466-46BD-A153-12347A562A85}">
      <dgm:prSet phldrT="[Text]"/>
      <dgm:spPr/>
      <dgm:t>
        <a:bodyPr/>
        <a:lstStyle/>
        <a:p>
          <a:r>
            <a:rPr lang="en-US" dirty="0"/>
            <a:t>UTIs</a:t>
          </a:r>
        </a:p>
      </dgm:t>
    </dgm:pt>
    <dgm:pt modelId="{720E4F35-AE1E-4889-9779-774115631E88}" type="parTrans" cxnId="{AA143951-E731-4EF9-ADBF-AD315A345B9D}">
      <dgm:prSet/>
      <dgm:spPr/>
      <dgm:t>
        <a:bodyPr/>
        <a:lstStyle/>
        <a:p>
          <a:endParaRPr lang="en-US"/>
        </a:p>
      </dgm:t>
    </dgm:pt>
    <dgm:pt modelId="{165113D6-E3C3-417F-8E61-A7C48A19DA2C}" type="sibTrans" cxnId="{AA143951-E731-4EF9-ADBF-AD315A345B9D}">
      <dgm:prSet/>
      <dgm:spPr/>
      <dgm:t>
        <a:bodyPr/>
        <a:lstStyle/>
        <a:p>
          <a:endParaRPr lang="en-US"/>
        </a:p>
      </dgm:t>
    </dgm:pt>
    <dgm:pt modelId="{85ABA0DC-3B6F-489B-A0A8-1D7373A64D17}">
      <dgm:prSet phldrT="[Text]"/>
      <dgm:spPr/>
      <dgm:t>
        <a:bodyPr/>
        <a:lstStyle/>
        <a:p>
          <a:r>
            <a:rPr lang="en-US" dirty="0"/>
            <a:t>Dysmenorrhea</a:t>
          </a:r>
        </a:p>
      </dgm:t>
    </dgm:pt>
    <dgm:pt modelId="{2164070C-4764-47FE-8827-80EB2F2BDA14}" type="parTrans" cxnId="{612C5DBB-8484-4E6A-B895-8559A227C006}">
      <dgm:prSet/>
      <dgm:spPr/>
      <dgm:t>
        <a:bodyPr/>
        <a:lstStyle/>
        <a:p>
          <a:endParaRPr lang="en-US"/>
        </a:p>
      </dgm:t>
    </dgm:pt>
    <dgm:pt modelId="{2362A6FA-C303-4363-B692-8D28BED72128}" type="sibTrans" cxnId="{612C5DBB-8484-4E6A-B895-8559A227C006}">
      <dgm:prSet/>
      <dgm:spPr/>
      <dgm:t>
        <a:bodyPr/>
        <a:lstStyle/>
        <a:p>
          <a:endParaRPr lang="en-US"/>
        </a:p>
      </dgm:t>
    </dgm:pt>
    <dgm:pt modelId="{EFB949C2-6BD6-46C4-BBE3-98CC7EDD51E4}">
      <dgm:prSet phldrT="[Text]"/>
      <dgm:spPr/>
      <dgm:t>
        <a:bodyPr/>
        <a:lstStyle/>
        <a:p>
          <a:r>
            <a:rPr lang="en-US" dirty="0"/>
            <a:t>Mental Health</a:t>
          </a:r>
        </a:p>
      </dgm:t>
    </dgm:pt>
    <dgm:pt modelId="{2AF5DA02-4CAB-4B71-91A5-08558FD827C9}" type="parTrans" cxnId="{60D510B0-BDA1-4FB3-8C65-A98F102C6BE7}">
      <dgm:prSet/>
      <dgm:spPr/>
      <dgm:t>
        <a:bodyPr/>
        <a:lstStyle/>
        <a:p>
          <a:endParaRPr lang="en-US"/>
        </a:p>
      </dgm:t>
    </dgm:pt>
    <dgm:pt modelId="{B5C6F822-2752-4DD7-9F8D-2C58E4601234}" type="sibTrans" cxnId="{60D510B0-BDA1-4FB3-8C65-A98F102C6BE7}">
      <dgm:prSet/>
      <dgm:spPr/>
      <dgm:t>
        <a:bodyPr/>
        <a:lstStyle/>
        <a:p>
          <a:endParaRPr lang="en-US"/>
        </a:p>
      </dgm:t>
    </dgm:pt>
    <dgm:pt modelId="{964BA863-F56F-4E22-8726-4175E16D763B}">
      <dgm:prSet phldrT="[Text]"/>
      <dgm:spPr/>
      <dgm:t>
        <a:bodyPr/>
        <a:lstStyle/>
        <a:p>
          <a:r>
            <a:rPr lang="en-US" dirty="0"/>
            <a:t>Depression</a:t>
          </a:r>
        </a:p>
      </dgm:t>
    </dgm:pt>
    <dgm:pt modelId="{810BBA14-6DD2-4131-ABF9-858E5AFAB9FF}" type="parTrans" cxnId="{F1FD8C67-3773-4B64-8E8A-4B7349AED589}">
      <dgm:prSet/>
      <dgm:spPr/>
      <dgm:t>
        <a:bodyPr/>
        <a:lstStyle/>
        <a:p>
          <a:endParaRPr lang="en-US"/>
        </a:p>
      </dgm:t>
    </dgm:pt>
    <dgm:pt modelId="{BC0ECB0C-E679-440B-A5EF-8C397D9D7A8F}" type="sibTrans" cxnId="{F1FD8C67-3773-4B64-8E8A-4B7349AED589}">
      <dgm:prSet/>
      <dgm:spPr/>
      <dgm:t>
        <a:bodyPr/>
        <a:lstStyle/>
        <a:p>
          <a:endParaRPr lang="en-US"/>
        </a:p>
      </dgm:t>
    </dgm:pt>
    <dgm:pt modelId="{89070F9C-B74B-4895-8EED-CECA68C482AA}">
      <dgm:prSet phldrT="[Text]"/>
      <dgm:spPr/>
      <dgm:t>
        <a:bodyPr/>
        <a:lstStyle/>
        <a:p>
          <a:r>
            <a:rPr lang="en-US" dirty="0"/>
            <a:t>Suicidal ideation</a:t>
          </a:r>
        </a:p>
      </dgm:t>
    </dgm:pt>
    <dgm:pt modelId="{34209778-9F25-4AAD-9548-BA3A2F97664E}" type="parTrans" cxnId="{51442A64-B85D-4311-B818-79FA1746CADD}">
      <dgm:prSet/>
      <dgm:spPr/>
      <dgm:t>
        <a:bodyPr/>
        <a:lstStyle/>
        <a:p>
          <a:endParaRPr lang="en-US"/>
        </a:p>
      </dgm:t>
    </dgm:pt>
    <dgm:pt modelId="{B96B2683-483A-4264-BE69-E6528C168235}" type="sibTrans" cxnId="{51442A64-B85D-4311-B818-79FA1746CADD}">
      <dgm:prSet/>
      <dgm:spPr/>
      <dgm:t>
        <a:bodyPr/>
        <a:lstStyle/>
        <a:p>
          <a:endParaRPr lang="en-US"/>
        </a:p>
      </dgm:t>
    </dgm:pt>
    <dgm:pt modelId="{29CEDDAF-5B8D-4A58-94C7-2C7EE04D6657}">
      <dgm:prSet phldrT="[Text]"/>
      <dgm:spPr/>
      <dgm:t>
        <a:bodyPr/>
        <a:lstStyle/>
        <a:p>
          <a:r>
            <a:rPr lang="en-US" dirty="0"/>
            <a:t>PTSD</a:t>
          </a:r>
        </a:p>
      </dgm:t>
    </dgm:pt>
    <dgm:pt modelId="{123192D2-6402-4A42-AC71-0DEA1F82717F}" type="parTrans" cxnId="{5075E39C-3E65-4DE7-9150-E1BE37AD116A}">
      <dgm:prSet/>
      <dgm:spPr/>
      <dgm:t>
        <a:bodyPr/>
        <a:lstStyle/>
        <a:p>
          <a:endParaRPr lang="en-US"/>
        </a:p>
      </dgm:t>
    </dgm:pt>
    <dgm:pt modelId="{40C3B0F4-65A5-4041-936D-B6CFFBF0E5CF}" type="sibTrans" cxnId="{5075E39C-3E65-4DE7-9150-E1BE37AD116A}">
      <dgm:prSet/>
      <dgm:spPr/>
      <dgm:t>
        <a:bodyPr/>
        <a:lstStyle/>
        <a:p>
          <a:endParaRPr lang="en-US"/>
        </a:p>
      </dgm:t>
    </dgm:pt>
    <dgm:pt modelId="{2A6FDCF4-5FF0-4D6E-9B8F-9D5AA4C1D37A}">
      <dgm:prSet phldrT="[Text]"/>
      <dgm:spPr/>
      <dgm:t>
        <a:bodyPr/>
        <a:lstStyle/>
        <a:p>
          <a:r>
            <a:rPr lang="en-US" dirty="0"/>
            <a:t>Alcohol use</a:t>
          </a:r>
        </a:p>
      </dgm:t>
    </dgm:pt>
    <dgm:pt modelId="{25A92F9E-BFB8-47EA-B5B6-9EC0115181DE}" type="parTrans" cxnId="{32BBCA96-31B3-4F93-8814-336E5CDF3A34}">
      <dgm:prSet/>
      <dgm:spPr/>
      <dgm:t>
        <a:bodyPr/>
        <a:lstStyle/>
        <a:p>
          <a:endParaRPr lang="en-US"/>
        </a:p>
      </dgm:t>
    </dgm:pt>
    <dgm:pt modelId="{6B9B2129-61F7-4ACF-B95F-CB5A44E1E423}" type="sibTrans" cxnId="{32BBCA96-31B3-4F93-8814-336E5CDF3A34}">
      <dgm:prSet/>
      <dgm:spPr/>
      <dgm:t>
        <a:bodyPr/>
        <a:lstStyle/>
        <a:p>
          <a:endParaRPr lang="en-US"/>
        </a:p>
      </dgm:t>
    </dgm:pt>
    <dgm:pt modelId="{5217411B-3AAF-450D-A69D-8FB69063E8CC}">
      <dgm:prSet phldrT="[Text]"/>
      <dgm:spPr/>
      <dgm:t>
        <a:bodyPr/>
        <a:lstStyle/>
        <a:p>
          <a:r>
            <a:rPr lang="en-US" dirty="0"/>
            <a:t>Drug use</a:t>
          </a:r>
        </a:p>
      </dgm:t>
    </dgm:pt>
    <dgm:pt modelId="{0FF577B9-A204-4573-8667-2562499EBF5D}" type="parTrans" cxnId="{826D120F-8418-49AE-9317-1EBB7D4B8B26}">
      <dgm:prSet/>
      <dgm:spPr/>
      <dgm:t>
        <a:bodyPr/>
        <a:lstStyle/>
        <a:p>
          <a:endParaRPr lang="en-US"/>
        </a:p>
      </dgm:t>
    </dgm:pt>
    <dgm:pt modelId="{162B5B40-7D04-454A-A30A-9C4968658365}" type="sibTrans" cxnId="{826D120F-8418-49AE-9317-1EBB7D4B8B26}">
      <dgm:prSet/>
      <dgm:spPr/>
      <dgm:t>
        <a:bodyPr/>
        <a:lstStyle/>
        <a:p>
          <a:endParaRPr lang="en-US"/>
        </a:p>
      </dgm:t>
    </dgm:pt>
    <dgm:pt modelId="{F9F9FAB3-FFDC-4404-BEA9-D65978CBEA45}">
      <dgm:prSet phldrT="[Text]"/>
      <dgm:spPr/>
      <dgm:t>
        <a:bodyPr/>
        <a:lstStyle/>
        <a:p>
          <a:r>
            <a:rPr lang="en-US" dirty="0"/>
            <a:t>Anxiety</a:t>
          </a:r>
        </a:p>
      </dgm:t>
    </dgm:pt>
    <dgm:pt modelId="{E2853FEE-122F-44C0-8077-7CBCB93E5209}" type="parTrans" cxnId="{C97D2DEF-C9AC-44E8-A843-589AB55EE1B7}">
      <dgm:prSet/>
      <dgm:spPr/>
      <dgm:t>
        <a:bodyPr/>
        <a:lstStyle/>
        <a:p>
          <a:endParaRPr lang="en-US"/>
        </a:p>
      </dgm:t>
    </dgm:pt>
    <dgm:pt modelId="{3E3EC095-6B0D-473D-8808-7231D7C2B322}" type="sibTrans" cxnId="{C97D2DEF-C9AC-44E8-A843-589AB55EE1B7}">
      <dgm:prSet/>
      <dgm:spPr/>
      <dgm:t>
        <a:bodyPr/>
        <a:lstStyle/>
        <a:p>
          <a:endParaRPr lang="en-US"/>
        </a:p>
      </dgm:t>
    </dgm:pt>
    <dgm:pt modelId="{EF986655-414A-43C6-B950-11EA0B972C52}">
      <dgm:prSet phldrT="[Text]"/>
      <dgm:spPr/>
      <dgm:t>
        <a:bodyPr/>
        <a:lstStyle/>
        <a:p>
          <a:r>
            <a:rPr lang="en-US" dirty="0"/>
            <a:t>Chronic &amp; acute stress</a:t>
          </a:r>
        </a:p>
      </dgm:t>
    </dgm:pt>
    <dgm:pt modelId="{2B6732AE-CF8A-4DEF-94E3-A467DE51DCC0}" type="parTrans" cxnId="{750CF54C-5EDB-4F64-9271-C71E1FB7A237}">
      <dgm:prSet/>
      <dgm:spPr/>
      <dgm:t>
        <a:bodyPr/>
        <a:lstStyle/>
        <a:p>
          <a:endParaRPr lang="en-US"/>
        </a:p>
      </dgm:t>
    </dgm:pt>
    <dgm:pt modelId="{E59785D8-2358-43C6-A4AD-83A59689A1F0}" type="sibTrans" cxnId="{750CF54C-5EDB-4F64-9271-C71E1FB7A237}">
      <dgm:prSet/>
      <dgm:spPr/>
      <dgm:t>
        <a:bodyPr/>
        <a:lstStyle/>
        <a:p>
          <a:endParaRPr lang="en-US"/>
        </a:p>
      </dgm:t>
    </dgm:pt>
    <dgm:pt modelId="{D74EEFDC-7E42-486F-A4B5-28D481E8886B}" type="pres">
      <dgm:prSet presAssocID="{C532A577-0E8C-4FE8-BB4D-F9B3E97A1269}" presName="Name0" presStyleCnt="0">
        <dgm:presLayoutVars>
          <dgm:dir/>
          <dgm:animLvl val="lvl"/>
          <dgm:resizeHandles val="exact"/>
        </dgm:presLayoutVars>
      </dgm:prSet>
      <dgm:spPr/>
    </dgm:pt>
    <dgm:pt modelId="{354D4328-1E7B-4CF9-9596-BFB184DF3154}" type="pres">
      <dgm:prSet presAssocID="{432BEAA8-C822-4F01-8CC2-07AA06A15F56}" presName="composite" presStyleCnt="0"/>
      <dgm:spPr/>
    </dgm:pt>
    <dgm:pt modelId="{F290827F-43CF-4758-AC25-7370F2411BD6}" type="pres">
      <dgm:prSet presAssocID="{432BEAA8-C822-4F01-8CC2-07AA06A15F56}" presName="parTx" presStyleLbl="alignNode1" presStyleIdx="0" presStyleCnt="6">
        <dgm:presLayoutVars>
          <dgm:chMax val="0"/>
          <dgm:chPref val="0"/>
          <dgm:bulletEnabled val="1"/>
        </dgm:presLayoutVars>
      </dgm:prSet>
      <dgm:spPr/>
    </dgm:pt>
    <dgm:pt modelId="{0CBAC877-2FBB-4327-BBB4-1621C772A10D}" type="pres">
      <dgm:prSet presAssocID="{432BEAA8-C822-4F01-8CC2-07AA06A15F56}" presName="desTx" presStyleLbl="alignAccFollowNode1" presStyleIdx="0" presStyleCnt="6">
        <dgm:presLayoutVars>
          <dgm:bulletEnabled val="1"/>
        </dgm:presLayoutVars>
      </dgm:prSet>
      <dgm:spPr/>
    </dgm:pt>
    <dgm:pt modelId="{C79939CF-F925-4A1F-823F-2861F5E61BA5}" type="pres">
      <dgm:prSet presAssocID="{52A97B2F-5345-4E50-B5BE-63CB2D8FCE2E}" presName="space" presStyleCnt="0"/>
      <dgm:spPr/>
    </dgm:pt>
    <dgm:pt modelId="{49AB0ED5-B040-4823-A69E-C7A1134F83BC}" type="pres">
      <dgm:prSet presAssocID="{6BA6A2ED-3077-4B62-815A-0FDD11714898}" presName="composite" presStyleCnt="0"/>
      <dgm:spPr/>
    </dgm:pt>
    <dgm:pt modelId="{92ECC74D-3DD3-44ED-8FD1-329FFFD2B3F6}" type="pres">
      <dgm:prSet presAssocID="{6BA6A2ED-3077-4B62-815A-0FDD11714898}" presName="parTx" presStyleLbl="alignNode1" presStyleIdx="1" presStyleCnt="6">
        <dgm:presLayoutVars>
          <dgm:chMax val="0"/>
          <dgm:chPref val="0"/>
          <dgm:bulletEnabled val="1"/>
        </dgm:presLayoutVars>
      </dgm:prSet>
      <dgm:spPr/>
    </dgm:pt>
    <dgm:pt modelId="{B22F2BF6-6FBE-4416-82F6-B48478C3FEFE}" type="pres">
      <dgm:prSet presAssocID="{6BA6A2ED-3077-4B62-815A-0FDD11714898}" presName="desTx" presStyleLbl="alignAccFollowNode1" presStyleIdx="1" presStyleCnt="6">
        <dgm:presLayoutVars>
          <dgm:bulletEnabled val="1"/>
        </dgm:presLayoutVars>
      </dgm:prSet>
      <dgm:spPr/>
    </dgm:pt>
    <dgm:pt modelId="{682B41E7-5A76-44A8-A551-214C2289FEB0}" type="pres">
      <dgm:prSet presAssocID="{A0AA761E-96FD-4E85-984C-E04083D268C6}" presName="space" presStyleCnt="0"/>
      <dgm:spPr/>
    </dgm:pt>
    <dgm:pt modelId="{3A487E96-81D4-4849-B930-7A5C66FE7BD1}" type="pres">
      <dgm:prSet presAssocID="{DFCBA205-7FDD-404D-B789-3D51C0C43E6C}" presName="composite" presStyleCnt="0"/>
      <dgm:spPr/>
    </dgm:pt>
    <dgm:pt modelId="{498B14C8-8693-4D5A-8258-E1ADACA8F2BC}" type="pres">
      <dgm:prSet presAssocID="{DFCBA205-7FDD-404D-B789-3D51C0C43E6C}" presName="parTx" presStyleLbl="alignNode1" presStyleIdx="2" presStyleCnt="6">
        <dgm:presLayoutVars>
          <dgm:chMax val="0"/>
          <dgm:chPref val="0"/>
          <dgm:bulletEnabled val="1"/>
        </dgm:presLayoutVars>
      </dgm:prSet>
      <dgm:spPr/>
    </dgm:pt>
    <dgm:pt modelId="{D3ECC065-914B-46D3-BB28-46C1953019D6}" type="pres">
      <dgm:prSet presAssocID="{DFCBA205-7FDD-404D-B789-3D51C0C43E6C}" presName="desTx" presStyleLbl="alignAccFollowNode1" presStyleIdx="2" presStyleCnt="6">
        <dgm:presLayoutVars>
          <dgm:bulletEnabled val="1"/>
        </dgm:presLayoutVars>
      </dgm:prSet>
      <dgm:spPr/>
    </dgm:pt>
    <dgm:pt modelId="{D371911C-044E-4348-A7E3-6DDFF57517D2}" type="pres">
      <dgm:prSet presAssocID="{B9FDCC5E-7EFB-48A3-8149-61B708E3B8A5}" presName="space" presStyleCnt="0"/>
      <dgm:spPr/>
    </dgm:pt>
    <dgm:pt modelId="{2F1CAA31-AB4F-4278-896A-576717AED607}" type="pres">
      <dgm:prSet presAssocID="{5C357BE5-148A-4F58-8D14-BC8756D3F048}" presName="composite" presStyleCnt="0"/>
      <dgm:spPr/>
    </dgm:pt>
    <dgm:pt modelId="{542BCB5A-9797-4DB2-A8D6-EF1D71C63F03}" type="pres">
      <dgm:prSet presAssocID="{5C357BE5-148A-4F58-8D14-BC8756D3F048}" presName="parTx" presStyleLbl="alignNode1" presStyleIdx="3" presStyleCnt="6">
        <dgm:presLayoutVars>
          <dgm:chMax val="0"/>
          <dgm:chPref val="0"/>
          <dgm:bulletEnabled val="1"/>
        </dgm:presLayoutVars>
      </dgm:prSet>
      <dgm:spPr/>
    </dgm:pt>
    <dgm:pt modelId="{9311BDDD-F199-4BB8-AFB2-3C6A4A573BDA}" type="pres">
      <dgm:prSet presAssocID="{5C357BE5-148A-4F58-8D14-BC8756D3F048}" presName="desTx" presStyleLbl="alignAccFollowNode1" presStyleIdx="3" presStyleCnt="6">
        <dgm:presLayoutVars>
          <dgm:bulletEnabled val="1"/>
        </dgm:presLayoutVars>
      </dgm:prSet>
      <dgm:spPr/>
    </dgm:pt>
    <dgm:pt modelId="{20FFEB49-F5D5-45F5-A533-1D01E3EFFD78}" type="pres">
      <dgm:prSet presAssocID="{3EB9817C-08C1-4401-A0BF-09C8EEB816C4}" presName="space" presStyleCnt="0"/>
      <dgm:spPr/>
    </dgm:pt>
    <dgm:pt modelId="{9AFA0E0A-4DEC-4343-BF15-354E6616124D}" type="pres">
      <dgm:prSet presAssocID="{B16F016B-069C-41A9-992D-40929F5605FB}" presName="composite" presStyleCnt="0"/>
      <dgm:spPr/>
    </dgm:pt>
    <dgm:pt modelId="{38362662-7422-4F62-98DB-AD5810DC9D33}" type="pres">
      <dgm:prSet presAssocID="{B16F016B-069C-41A9-992D-40929F5605FB}" presName="parTx" presStyleLbl="alignNode1" presStyleIdx="4" presStyleCnt="6">
        <dgm:presLayoutVars>
          <dgm:chMax val="0"/>
          <dgm:chPref val="0"/>
          <dgm:bulletEnabled val="1"/>
        </dgm:presLayoutVars>
      </dgm:prSet>
      <dgm:spPr/>
    </dgm:pt>
    <dgm:pt modelId="{58B41771-8D06-4FD1-82D2-BBCA7FEFA46E}" type="pres">
      <dgm:prSet presAssocID="{B16F016B-069C-41A9-992D-40929F5605FB}" presName="desTx" presStyleLbl="alignAccFollowNode1" presStyleIdx="4" presStyleCnt="6">
        <dgm:presLayoutVars>
          <dgm:bulletEnabled val="1"/>
        </dgm:presLayoutVars>
      </dgm:prSet>
      <dgm:spPr/>
    </dgm:pt>
    <dgm:pt modelId="{1F3B2A95-9032-44C1-BD5F-1F91E14ED048}" type="pres">
      <dgm:prSet presAssocID="{362B9328-35A6-4DB4-A6D6-8D0FEEDB1A62}" presName="space" presStyleCnt="0"/>
      <dgm:spPr/>
    </dgm:pt>
    <dgm:pt modelId="{9A2A5A56-B285-4821-832A-36F1B4848AE3}" type="pres">
      <dgm:prSet presAssocID="{EFB949C2-6BD6-46C4-BBE3-98CC7EDD51E4}" presName="composite" presStyleCnt="0"/>
      <dgm:spPr/>
    </dgm:pt>
    <dgm:pt modelId="{59D97BBC-E3A7-4E05-A024-6CEBC0D6A70C}" type="pres">
      <dgm:prSet presAssocID="{EFB949C2-6BD6-46C4-BBE3-98CC7EDD51E4}" presName="parTx" presStyleLbl="alignNode1" presStyleIdx="5" presStyleCnt="6">
        <dgm:presLayoutVars>
          <dgm:chMax val="0"/>
          <dgm:chPref val="0"/>
          <dgm:bulletEnabled val="1"/>
        </dgm:presLayoutVars>
      </dgm:prSet>
      <dgm:spPr/>
    </dgm:pt>
    <dgm:pt modelId="{CC880C7C-08D6-4334-9287-E1AD81C34AD3}" type="pres">
      <dgm:prSet presAssocID="{EFB949C2-6BD6-46C4-BBE3-98CC7EDD51E4}" presName="desTx" presStyleLbl="alignAccFollowNode1" presStyleIdx="5" presStyleCnt="6">
        <dgm:presLayoutVars>
          <dgm:bulletEnabled val="1"/>
        </dgm:presLayoutVars>
      </dgm:prSet>
      <dgm:spPr/>
    </dgm:pt>
  </dgm:ptLst>
  <dgm:cxnLst>
    <dgm:cxn modelId="{27FCC900-8B09-4CB1-A204-22153B87191B}" srcId="{B16F016B-069C-41A9-992D-40929F5605FB}" destId="{A6BE2A57-AADE-43D9-9D5F-F063C80B77D5}" srcOrd="0" destOrd="0" parTransId="{0060ECD8-66C4-4D3E-9970-1AFE72432FC1}" sibTransId="{7F240468-D807-4F70-AE30-2B9CCA3243B5}"/>
    <dgm:cxn modelId="{C84D6E04-85A8-4D20-ABB8-10111E03BAC1}" srcId="{DFCBA205-7FDD-404D-B789-3D51C0C43E6C}" destId="{48F02B24-B39E-4BA8-9E18-5DCBC118B20D}" srcOrd="2" destOrd="0" parTransId="{E83F7320-04F8-45C5-8FE4-AF191C6DC936}" sibTransId="{7472DA7A-A975-4F9B-943E-EDAD5118AF81}"/>
    <dgm:cxn modelId="{D754EA04-A9CA-4874-98AE-70F69E10E778}" srcId="{DFCBA205-7FDD-404D-B789-3D51C0C43E6C}" destId="{CF0A3D61-2828-4267-8038-6F8400CCB5B7}" srcOrd="5" destOrd="0" parTransId="{0DBBB876-5859-4667-9E06-3FDAF52ABD54}" sibTransId="{D8B89769-EA3F-45EB-BFB0-DD6B8082C345}"/>
    <dgm:cxn modelId="{06309F05-7F76-4A6C-835C-0A8DFBEDB90F}" type="presOf" srcId="{28FA8E8C-4BBC-4B43-8E99-96794DD9000C}" destId="{0CBAC877-2FBB-4327-BBB4-1621C772A10D}" srcOrd="0" destOrd="5" presId="urn:microsoft.com/office/officeart/2005/8/layout/hList1"/>
    <dgm:cxn modelId="{D7446C0D-9647-419F-A262-2A9AD985DB9A}" srcId="{5C357BE5-148A-4F58-8D14-BC8756D3F048}" destId="{F3571BFC-FB61-427C-8256-4B6ECBF42DFF}" srcOrd="2" destOrd="0" parTransId="{178A8A64-9A47-42D5-BD1A-56B939E62B92}" sibTransId="{EE97315F-D913-4B38-95E7-C0F639FFFFC4}"/>
    <dgm:cxn modelId="{DC9FCE0D-52D6-43AE-8833-4096F73359D6}" srcId="{6BA6A2ED-3077-4B62-815A-0FDD11714898}" destId="{8917C97E-B5AA-4943-8A74-CF19C057E9D9}" srcOrd="6" destOrd="0" parTransId="{F411F579-3692-4CEB-9B7C-E2DD2F0A5C90}" sibTransId="{72ECDF17-D2F8-4DAF-B7F9-7475FCF128CE}"/>
    <dgm:cxn modelId="{826D120F-8418-49AE-9317-1EBB7D4B8B26}" srcId="{EFB949C2-6BD6-46C4-BBE3-98CC7EDD51E4}" destId="{5217411B-3AAF-450D-A69D-8FB69063E8CC}" srcOrd="4" destOrd="0" parTransId="{0FF577B9-A204-4573-8667-2562499EBF5D}" sibTransId="{162B5B40-7D04-454A-A30A-9C4968658365}"/>
    <dgm:cxn modelId="{1013A312-5651-4FB8-BCC8-4C29387FCBCB}" type="presOf" srcId="{3F89ACE3-7931-4054-B00B-CDE9F23F9366}" destId="{B22F2BF6-6FBE-4416-82F6-B48478C3FEFE}" srcOrd="0" destOrd="2" presId="urn:microsoft.com/office/officeart/2005/8/layout/hList1"/>
    <dgm:cxn modelId="{9F94BA12-F7E2-414E-A124-226020AEC72D}" type="presOf" srcId="{69893382-BD4E-428F-AB6A-AA27BA69A2A0}" destId="{B22F2BF6-6FBE-4416-82F6-B48478C3FEFE}" srcOrd="0" destOrd="4" presId="urn:microsoft.com/office/officeart/2005/8/layout/hList1"/>
    <dgm:cxn modelId="{34159517-A380-4FFC-B12B-89A7EC02AFAC}" srcId="{B16F016B-069C-41A9-992D-40929F5605FB}" destId="{3F6E1DE9-8E83-488F-BCAB-24286189EB46}" srcOrd="1" destOrd="0" parTransId="{482604B5-D1F4-44A9-A9A7-9E1A56177967}" sibTransId="{AF2E06AA-49CB-4228-A75C-C11224D79D70}"/>
    <dgm:cxn modelId="{AC129419-42C2-41D0-A0D8-E4F58CE472AA}" type="presOf" srcId="{3BDE4BC9-AA04-4CC5-A97A-70F250C4D2BA}" destId="{9311BDDD-F199-4BB8-AFB2-3C6A4A573BDA}" srcOrd="0" destOrd="4" presId="urn:microsoft.com/office/officeart/2005/8/layout/hList1"/>
    <dgm:cxn modelId="{9FEB0E1F-AAEC-4E69-84DA-E0A254ABE7E1}" srcId="{DFCBA205-7FDD-404D-B789-3D51C0C43E6C}" destId="{BC9D098A-3354-4677-BDA8-24292AA21D32}" srcOrd="3" destOrd="0" parTransId="{10C6B78A-079D-4076-BAE6-2F6F09EB5E3E}" sibTransId="{B5DFBDA5-8BBB-482A-99F1-072C458C5775}"/>
    <dgm:cxn modelId="{58F21C20-6DFC-4CF1-8B36-F0024764A3D7}" type="presOf" srcId="{85CABB02-9C20-4E28-B659-4288E69638BC}" destId="{9311BDDD-F199-4BB8-AFB2-3C6A4A573BDA}" srcOrd="0" destOrd="1" presId="urn:microsoft.com/office/officeart/2005/8/layout/hList1"/>
    <dgm:cxn modelId="{792A8120-99C3-455E-8408-8AD349BD269A}" srcId="{6BA6A2ED-3077-4B62-815A-0FDD11714898}" destId="{8F971C42-F532-4C07-B1AE-99599F9259A9}" srcOrd="5" destOrd="0" parTransId="{3F7EC262-B0AF-4523-88C3-2386C2E4DE20}" sibTransId="{9F4231F0-82D6-40A9-85F9-8F6789F3FC1C}"/>
    <dgm:cxn modelId="{CF77B521-1876-4461-9E76-1AB8072CABB3}" type="presOf" srcId="{0BF74225-84F9-464E-85E8-AA6785831A91}" destId="{0CBAC877-2FBB-4327-BBB4-1621C772A10D}" srcOrd="0" destOrd="0" presId="urn:microsoft.com/office/officeart/2005/8/layout/hList1"/>
    <dgm:cxn modelId="{D4ECF721-CACE-400D-8654-1819A69C6133}" srcId="{5C357BE5-148A-4F58-8D14-BC8756D3F048}" destId="{3BDE4BC9-AA04-4CC5-A97A-70F250C4D2BA}" srcOrd="4" destOrd="0" parTransId="{75F17CCD-DC4A-4C53-B9C8-AE59E85B44ED}" sibTransId="{13710B51-6D62-4506-AFE4-E39705EA2ECB}"/>
    <dgm:cxn modelId="{55209524-6F6F-490C-8BC6-7AE53AFD7349}" type="presOf" srcId="{D4C413F3-A2A1-4AD3-A193-03FC8FB9D628}" destId="{0CBAC877-2FBB-4327-BBB4-1621C772A10D}" srcOrd="0" destOrd="4" presId="urn:microsoft.com/office/officeart/2005/8/layout/hList1"/>
    <dgm:cxn modelId="{89BCCD24-3086-4B00-9FF9-A2CC8BE46C1F}" type="presOf" srcId="{3F6E1DE9-8E83-488F-BCAB-24286189EB46}" destId="{58B41771-8D06-4FD1-82D2-BBCA7FEFA46E}" srcOrd="0" destOrd="1" presId="urn:microsoft.com/office/officeart/2005/8/layout/hList1"/>
    <dgm:cxn modelId="{7A73FC27-DE87-4626-8F24-9E9BC39417A2}" srcId="{432BEAA8-C822-4F01-8CC2-07AA06A15F56}" destId="{B39C72FA-F21F-425E-B033-198FE83E1140}" srcOrd="7" destOrd="0" parTransId="{8463F5AB-F2CB-4BB4-BB44-317CD89B3ACF}" sibTransId="{F6654C9C-6821-4156-A261-525E21D06894}"/>
    <dgm:cxn modelId="{A7D66F29-4616-4490-84E0-8256881A4DD0}" srcId="{6BA6A2ED-3077-4B62-815A-0FDD11714898}" destId="{7C30856A-44B7-43D2-94AA-8D934CB8A078}" srcOrd="3" destOrd="0" parTransId="{DF1A8BC0-ED56-4E4E-A087-171D4D37CF4A}" sibTransId="{D30CD2F3-F46D-40EE-A515-E4D9831E49D5}"/>
    <dgm:cxn modelId="{C0326B2A-16C9-48E1-87D2-0FEE118E04A2}" type="presOf" srcId="{836BD047-E5C4-4D76-A31C-09F19E716797}" destId="{B22F2BF6-6FBE-4416-82F6-B48478C3FEFE}" srcOrd="0" destOrd="9" presId="urn:microsoft.com/office/officeart/2005/8/layout/hList1"/>
    <dgm:cxn modelId="{09D5EF2F-B143-4675-B73D-38E60809740E}" srcId="{432BEAA8-C822-4F01-8CC2-07AA06A15F56}" destId="{0BF74225-84F9-464E-85E8-AA6785831A91}" srcOrd="0" destOrd="0" parTransId="{45533935-93CD-4A9E-B438-619635BE60DB}" sibTransId="{DC98BF9E-CFA8-444C-AD77-E89D43B52209}"/>
    <dgm:cxn modelId="{46D01A37-3234-4634-B30E-D7FFA44A690B}" srcId="{6BA6A2ED-3077-4B62-815A-0FDD11714898}" destId="{69893382-BD4E-428F-AB6A-AA27BA69A2A0}" srcOrd="4" destOrd="0" parTransId="{8770496B-F286-4F7A-BD39-F82AED50E054}" sibTransId="{5B618430-1494-4DBD-8E94-0623219AD678}"/>
    <dgm:cxn modelId="{314D7E39-88CE-4B37-B0B1-8B9CAE1F1096}" type="presOf" srcId="{CF0A3D61-2828-4267-8038-6F8400CCB5B7}" destId="{D3ECC065-914B-46D3-BB28-46C1953019D6}" srcOrd="0" destOrd="5" presId="urn:microsoft.com/office/officeart/2005/8/layout/hList1"/>
    <dgm:cxn modelId="{DFE14C3A-21A1-4609-8675-1AA5E79F050D}" type="presOf" srcId="{EF986655-414A-43C6-B950-11EA0B972C52}" destId="{CC880C7C-08D6-4334-9287-E1AD81C34AD3}" srcOrd="0" destOrd="6" presId="urn:microsoft.com/office/officeart/2005/8/layout/hList1"/>
    <dgm:cxn modelId="{6607C13A-2292-4C57-8142-9A8E45BCA4E1}" srcId="{5C357BE5-148A-4F58-8D14-BC8756D3F048}" destId="{2B73A51F-4AC2-4B4B-8617-EEF920015CC9}" srcOrd="6" destOrd="0" parTransId="{D1CDF5AF-F35D-47D3-832D-BA8CD1E2AB40}" sibTransId="{9826E81F-805A-4E12-A230-CBE3424925D6}"/>
    <dgm:cxn modelId="{BFDB0E3C-FF86-40F6-B741-2E3878ED03CE}" type="presOf" srcId="{F3571BFC-FB61-427C-8256-4B6ECBF42DFF}" destId="{9311BDDD-F199-4BB8-AFB2-3C6A4A573BDA}" srcOrd="0" destOrd="2" presId="urn:microsoft.com/office/officeart/2005/8/layout/hList1"/>
    <dgm:cxn modelId="{EA3A5D3D-40DB-4AB9-A9C3-F2694FC6F956}" type="presOf" srcId="{1257AC3C-5B56-4CCE-AF1A-634337438A59}" destId="{0CBAC877-2FBB-4327-BBB4-1621C772A10D}" srcOrd="0" destOrd="1" presId="urn:microsoft.com/office/officeart/2005/8/layout/hList1"/>
    <dgm:cxn modelId="{CEE3F43E-B5E3-4EF3-8055-946398BDE8A5}" type="presOf" srcId="{BC9D098A-3354-4677-BDA8-24292AA21D32}" destId="{D3ECC065-914B-46D3-BB28-46C1953019D6}" srcOrd="0" destOrd="3" presId="urn:microsoft.com/office/officeart/2005/8/layout/hList1"/>
    <dgm:cxn modelId="{97605E42-F232-4884-AE8C-87CB089367F0}" type="presOf" srcId="{201757A5-D5E3-4E9E-86D7-F83407988FEA}" destId="{0CBAC877-2FBB-4327-BBB4-1621C772A10D}" srcOrd="0" destOrd="8" presId="urn:microsoft.com/office/officeart/2005/8/layout/hList1"/>
    <dgm:cxn modelId="{2CE76744-34FF-427C-ACCD-28C9172128AA}" type="presOf" srcId="{B39C72FA-F21F-425E-B033-198FE83E1140}" destId="{0CBAC877-2FBB-4327-BBB4-1621C772A10D}" srcOrd="0" destOrd="7" presId="urn:microsoft.com/office/officeart/2005/8/layout/hList1"/>
    <dgm:cxn modelId="{005E8444-4D6C-49D9-B253-86300632617F}" srcId="{432BEAA8-C822-4F01-8CC2-07AA06A15F56}" destId="{D4C413F3-A2A1-4AD3-A193-03FC8FB9D628}" srcOrd="4" destOrd="0" parTransId="{9A1D3DD1-25D3-481A-BF99-6808FAB1BA2E}" sibTransId="{14F1A1DE-FC72-4FC5-B1BA-824C80A1ECF7}"/>
    <dgm:cxn modelId="{750CF54C-5EDB-4F64-9271-C71E1FB7A237}" srcId="{EFB949C2-6BD6-46C4-BBE3-98CC7EDD51E4}" destId="{EF986655-414A-43C6-B950-11EA0B972C52}" srcOrd="6" destOrd="0" parTransId="{2B6732AE-CF8A-4DEF-94E3-A467DE51DCC0}" sibTransId="{E59785D8-2358-43C6-A4AD-83A59689A1F0}"/>
    <dgm:cxn modelId="{BC42B54E-45FE-4C76-AF10-70FE5CA6D323}" type="presOf" srcId="{5C357BE5-148A-4F58-8D14-BC8756D3F048}" destId="{542BCB5A-9797-4DB2-A8D6-EF1D71C63F03}" srcOrd="0" destOrd="0" presId="urn:microsoft.com/office/officeart/2005/8/layout/hList1"/>
    <dgm:cxn modelId="{58791C51-9F7F-4844-9BE6-C6F189FC2F97}" type="presOf" srcId="{8F971C42-F532-4C07-B1AE-99599F9259A9}" destId="{B22F2BF6-6FBE-4416-82F6-B48478C3FEFE}" srcOrd="0" destOrd="5" presId="urn:microsoft.com/office/officeart/2005/8/layout/hList1"/>
    <dgm:cxn modelId="{AA143951-E731-4EF9-ADBF-AD315A345B9D}" srcId="{B16F016B-069C-41A9-992D-40929F5605FB}" destId="{437F59C9-B466-46BD-A153-12347A562A85}" srcOrd="3" destOrd="0" parTransId="{720E4F35-AE1E-4889-9779-774115631E88}" sibTransId="{165113D6-E3C3-417F-8E61-A7C48A19DA2C}"/>
    <dgm:cxn modelId="{0123D055-83B6-4444-81D3-BB753B4E5DAD}" type="presOf" srcId="{2A6FDCF4-5FF0-4D6E-9B8F-9D5AA4C1D37A}" destId="{CC880C7C-08D6-4334-9287-E1AD81C34AD3}" srcOrd="0" destOrd="3" presId="urn:microsoft.com/office/officeart/2005/8/layout/hList1"/>
    <dgm:cxn modelId="{4B795158-36F9-4C71-A0A0-4357C5116DB9}" srcId="{5C357BE5-148A-4F58-8D14-BC8756D3F048}" destId="{A7D7BC58-AE55-40B1-93E1-8F52D0E4B918}" srcOrd="5" destOrd="0" parTransId="{C36856B1-9A64-4A3C-9393-7887204BDEFC}" sibTransId="{2569152B-3020-4E90-94FC-27291AE87C2B}"/>
    <dgm:cxn modelId="{3EF48C5D-D230-4B78-A468-6C027D745F03}" type="presOf" srcId="{48F02B24-B39E-4BA8-9E18-5DCBC118B20D}" destId="{D3ECC065-914B-46D3-BB28-46C1953019D6}" srcOrd="0" destOrd="2" presId="urn:microsoft.com/office/officeart/2005/8/layout/hList1"/>
    <dgm:cxn modelId="{608A0B64-851D-4EF1-BD74-56A6036745E1}" type="presOf" srcId="{5217411B-3AAF-450D-A69D-8FB69063E8CC}" destId="{CC880C7C-08D6-4334-9287-E1AD81C34AD3}" srcOrd="0" destOrd="4" presId="urn:microsoft.com/office/officeart/2005/8/layout/hList1"/>
    <dgm:cxn modelId="{51442A64-B85D-4311-B818-79FA1746CADD}" srcId="{EFB949C2-6BD6-46C4-BBE3-98CC7EDD51E4}" destId="{89070F9C-B74B-4895-8EED-CECA68C482AA}" srcOrd="1" destOrd="0" parTransId="{34209778-9F25-4AAD-9548-BA3A2F97664E}" sibTransId="{B96B2683-483A-4264-BE69-E6528C168235}"/>
    <dgm:cxn modelId="{D6B92D67-E631-47EC-A60E-AB9B3E03B084}" type="presOf" srcId="{964BA863-F56F-4E22-8726-4175E16D763B}" destId="{CC880C7C-08D6-4334-9287-E1AD81C34AD3}" srcOrd="0" destOrd="0" presId="urn:microsoft.com/office/officeart/2005/8/layout/hList1"/>
    <dgm:cxn modelId="{F1FD8C67-3773-4B64-8E8A-4B7349AED589}" srcId="{EFB949C2-6BD6-46C4-BBE3-98CC7EDD51E4}" destId="{964BA863-F56F-4E22-8726-4175E16D763B}" srcOrd="0" destOrd="0" parTransId="{810BBA14-6DD2-4131-ABF9-858E5AFAB9FF}" sibTransId="{BC0ECB0C-E679-440B-A5EF-8C397D9D7A8F}"/>
    <dgm:cxn modelId="{A325806C-63C0-4B7C-8CE7-430CDE1A1390}" srcId="{432BEAA8-C822-4F01-8CC2-07AA06A15F56}" destId="{201757A5-D5E3-4E9E-86D7-F83407988FEA}" srcOrd="8" destOrd="0" parTransId="{2D9D85C6-134A-4128-AE86-D4C4D9B3EDC3}" sibTransId="{1FBF3DC3-DF64-4E95-A8D7-EB6F96307DCC}"/>
    <dgm:cxn modelId="{15E5D573-21C1-434E-AE4B-CDFC3A041168}" type="presOf" srcId="{38E64081-69E5-4E72-BBC8-5A2E2C5F0F1F}" destId="{D3ECC065-914B-46D3-BB28-46C1953019D6}" srcOrd="0" destOrd="1" presId="urn:microsoft.com/office/officeart/2005/8/layout/hList1"/>
    <dgm:cxn modelId="{3E30E174-D168-4406-9EA3-B11AFB7540DD}" type="presOf" srcId="{BC55FA5A-E86E-404F-92FB-88DC4AAB3D30}" destId="{58B41771-8D06-4FD1-82D2-BBCA7FEFA46E}" srcOrd="0" destOrd="2" presId="urn:microsoft.com/office/officeart/2005/8/layout/hList1"/>
    <dgm:cxn modelId="{3DC2B47A-D394-408B-8F86-49D6A7938837}" type="presOf" srcId="{1C6B202A-AD53-40C9-AA82-248F5602E272}" destId="{B22F2BF6-6FBE-4416-82F6-B48478C3FEFE}" srcOrd="0" destOrd="0" presId="urn:microsoft.com/office/officeart/2005/8/layout/hList1"/>
    <dgm:cxn modelId="{1E07A87C-04F0-4C16-8068-DF2C43D9C6A3}" srcId="{6BA6A2ED-3077-4B62-815A-0FDD11714898}" destId="{3F89ACE3-7931-4054-B00B-CDE9F23F9366}" srcOrd="2" destOrd="0" parTransId="{34A115A7-E99B-4483-A5E8-3199B86DEE3E}" sibTransId="{0C41B1F9-1514-49F2-803E-672DE4E83BA0}"/>
    <dgm:cxn modelId="{60E25F7E-A0BA-43E2-B168-C626F03779A9}" srcId="{432BEAA8-C822-4F01-8CC2-07AA06A15F56}" destId="{8EBF95BD-DEDB-4D24-9594-19843924BCF9}" srcOrd="6" destOrd="0" parTransId="{B7DCBA32-1222-4D81-AC75-3CDBC3F92185}" sibTransId="{E57CA41E-C1A4-47FF-93D1-AEFAA9136DDB}"/>
    <dgm:cxn modelId="{DB0B657E-A303-45C9-9066-FB767D128F8B}" srcId="{432BEAA8-C822-4F01-8CC2-07AA06A15F56}" destId="{4AEE8129-80F8-4F48-8549-708D6D8FC646}" srcOrd="2" destOrd="0" parTransId="{68A7B7EC-ACEF-469C-BA36-634A5BFC05E0}" sibTransId="{DA5FE6C7-AC71-4684-ADAE-FAB70F300A11}"/>
    <dgm:cxn modelId="{A1030584-31CE-4458-B60A-C344435B5CC1}" srcId="{6BA6A2ED-3077-4B62-815A-0FDD11714898}" destId="{836BD047-E5C4-4D76-A31C-09F19E716797}" srcOrd="9" destOrd="0" parTransId="{89F37F6D-4CFF-4A20-A610-A309D6355684}" sibTransId="{C923BE7A-B8A7-49D4-848E-677FA9ADD521}"/>
    <dgm:cxn modelId="{14E48985-5E57-4A18-AEE3-C4FC074BF926}" srcId="{5C357BE5-148A-4F58-8D14-BC8756D3F048}" destId="{EE962545-711E-44EF-B1CD-F68FB456CCAF}" srcOrd="3" destOrd="0" parTransId="{D9DECDE4-6A1E-4801-B515-C2839DF4A446}" sibTransId="{38A8DCA3-5246-45D2-BD69-56EDA43638E8}"/>
    <dgm:cxn modelId="{56BC8C85-27CF-48C1-87DB-D1558792AFA2}" type="presOf" srcId="{2B73A51F-4AC2-4B4B-8617-EEF920015CC9}" destId="{9311BDDD-F199-4BB8-AFB2-3C6A4A573BDA}" srcOrd="0" destOrd="6" presId="urn:microsoft.com/office/officeart/2005/8/layout/hList1"/>
    <dgm:cxn modelId="{74B9BB88-0348-4D7D-AA59-709CA20ECC8E}" srcId="{432BEAA8-C822-4F01-8CC2-07AA06A15F56}" destId="{147E0BFF-2B1B-4A59-AD8E-6A6C2658B9CC}" srcOrd="3" destOrd="0" parTransId="{D82445FF-AD04-4914-BFA7-CC4F3B54D5F2}" sibTransId="{889DEA8E-951F-49AC-84CB-F0878DB3005A}"/>
    <dgm:cxn modelId="{B7DB6C8A-D8E4-4CE4-B015-131CD60451F4}" type="presOf" srcId="{0632A738-5304-40F5-B031-0DC7AE870711}" destId="{B22F2BF6-6FBE-4416-82F6-B48478C3FEFE}" srcOrd="0" destOrd="1" presId="urn:microsoft.com/office/officeart/2005/8/layout/hList1"/>
    <dgm:cxn modelId="{94229F8A-3A7B-4015-ACA4-0129978C927E}" srcId="{432BEAA8-C822-4F01-8CC2-07AA06A15F56}" destId="{28FA8E8C-4BBC-4B43-8E99-96794DD9000C}" srcOrd="5" destOrd="0" parTransId="{94184BE3-C616-469D-AA7B-80DA1E4BD2BF}" sibTransId="{3A99659A-D248-4516-9526-C1CF6DC1FC05}"/>
    <dgm:cxn modelId="{60148B8C-76F8-47C2-96F6-ABC2402A863C}" type="presOf" srcId="{8917C97E-B5AA-4943-8A74-CF19C057E9D9}" destId="{B22F2BF6-6FBE-4416-82F6-B48478C3FEFE}" srcOrd="0" destOrd="6" presId="urn:microsoft.com/office/officeart/2005/8/layout/hList1"/>
    <dgm:cxn modelId="{40616592-4224-4872-8FD2-BDFDC19DED6D}" type="presOf" srcId="{8EBF95BD-DEDB-4D24-9594-19843924BCF9}" destId="{0CBAC877-2FBB-4327-BBB4-1621C772A10D}" srcOrd="0" destOrd="6" presId="urn:microsoft.com/office/officeart/2005/8/layout/hList1"/>
    <dgm:cxn modelId="{262DDC94-D37F-4E8E-8DAA-0406F6DB2A88}" type="presOf" srcId="{7DB55248-FD9C-49FB-A138-BF213ECFA416}" destId="{D3ECC065-914B-46D3-BB28-46C1953019D6}" srcOrd="0" destOrd="6" presId="urn:microsoft.com/office/officeart/2005/8/layout/hList1"/>
    <dgm:cxn modelId="{8C365395-FF95-4F8F-9BCE-E369245AFF59}" type="presOf" srcId="{C532A577-0E8C-4FE8-BB4D-F9B3E97A1269}" destId="{D74EEFDC-7E42-486F-A4B5-28D481E8886B}" srcOrd="0" destOrd="0" presId="urn:microsoft.com/office/officeart/2005/8/layout/hList1"/>
    <dgm:cxn modelId="{32BBCA96-31B3-4F93-8814-336E5CDF3A34}" srcId="{EFB949C2-6BD6-46C4-BBE3-98CC7EDD51E4}" destId="{2A6FDCF4-5FF0-4D6E-9B8F-9D5AA4C1D37A}" srcOrd="3" destOrd="0" parTransId="{25A92F9E-BFB8-47EA-B5B6-9EC0115181DE}" sibTransId="{6B9B2129-61F7-4ACF-B95F-CB5A44E1E423}"/>
    <dgm:cxn modelId="{631B1A97-F2E9-4111-828F-083AB0ED5571}" type="presOf" srcId="{A4DCE766-06EB-4F0E-AD7B-F07A155CF8E0}" destId="{9311BDDD-F199-4BB8-AFB2-3C6A4A573BDA}" srcOrd="0" destOrd="0" presId="urn:microsoft.com/office/officeart/2005/8/layout/hList1"/>
    <dgm:cxn modelId="{2B3D8197-DDEF-4BA3-8A7F-E8A09BA1449A}" type="presOf" srcId="{A7D7BC58-AE55-40B1-93E1-8F52D0E4B918}" destId="{9311BDDD-F199-4BB8-AFB2-3C6A4A573BDA}" srcOrd="0" destOrd="5" presId="urn:microsoft.com/office/officeart/2005/8/layout/hList1"/>
    <dgm:cxn modelId="{95715A9A-FCFE-4129-84C2-77D3D48E5518}" srcId="{C532A577-0E8C-4FE8-BB4D-F9B3E97A1269}" destId="{5C357BE5-148A-4F58-8D14-BC8756D3F048}" srcOrd="3" destOrd="0" parTransId="{EFB49FAF-D7C8-48CA-A1DC-AA90D3505718}" sibTransId="{3EB9817C-08C1-4401-A0BF-09C8EEB816C4}"/>
    <dgm:cxn modelId="{45A2399C-32E1-481C-85D7-2954A751FE84}" srcId="{432BEAA8-C822-4F01-8CC2-07AA06A15F56}" destId="{1257AC3C-5B56-4CCE-AF1A-634337438A59}" srcOrd="1" destOrd="0" parTransId="{CE934D68-F11F-497A-BD91-EE6369C56189}" sibTransId="{130CFD11-17A6-4174-96EA-28A41C026C72}"/>
    <dgm:cxn modelId="{5075E39C-3E65-4DE7-9150-E1BE37AD116A}" srcId="{EFB949C2-6BD6-46C4-BBE3-98CC7EDD51E4}" destId="{29CEDDAF-5B8D-4A58-94C7-2C7EE04D6657}" srcOrd="2" destOrd="0" parTransId="{123192D2-6402-4A42-AC71-0DEA1F82717F}" sibTransId="{40C3B0F4-65A5-4041-936D-B6CFFBF0E5CF}"/>
    <dgm:cxn modelId="{DD6F069D-549A-4AE5-83F2-B5A53F2A6521}" type="presOf" srcId="{EFB949C2-6BD6-46C4-BBE3-98CC7EDD51E4}" destId="{59D97BBC-E3A7-4E05-A024-6CEBC0D6A70C}" srcOrd="0" destOrd="0" presId="urn:microsoft.com/office/officeart/2005/8/layout/hList1"/>
    <dgm:cxn modelId="{A9EBD7A0-CDD7-498B-8BA6-8F9BBF7295AE}" srcId="{5C357BE5-148A-4F58-8D14-BC8756D3F048}" destId="{85CABB02-9C20-4E28-B659-4288E69638BC}" srcOrd="1" destOrd="0" parTransId="{C4F91E34-4E15-40FF-BDD0-9923754F0C87}" sibTransId="{4F73E68A-6EAD-4692-A12B-543D7536F3ED}"/>
    <dgm:cxn modelId="{F1A17CA6-A29A-46DA-B41D-29A8BDBB7D8A}" srcId="{5C357BE5-148A-4F58-8D14-BC8756D3F048}" destId="{A4DCE766-06EB-4F0E-AD7B-F07A155CF8E0}" srcOrd="0" destOrd="0" parTransId="{41492C93-75C0-468C-9B18-66BDF4E490D0}" sibTransId="{8C34A398-529E-4562-9049-1C7D091922EA}"/>
    <dgm:cxn modelId="{D8E09AAA-6DAE-4F55-A41F-CE44FC3E216A}" type="presOf" srcId="{89070F9C-B74B-4895-8EED-CECA68C482AA}" destId="{CC880C7C-08D6-4334-9287-E1AD81C34AD3}" srcOrd="0" destOrd="1" presId="urn:microsoft.com/office/officeart/2005/8/layout/hList1"/>
    <dgm:cxn modelId="{79A4F1AE-4DBA-45FF-B2A4-BE9C7F087D90}" srcId="{C532A577-0E8C-4FE8-BB4D-F9B3E97A1269}" destId="{B16F016B-069C-41A9-992D-40929F5605FB}" srcOrd="4" destOrd="0" parTransId="{797072A4-D0C5-4309-8D99-5AD9F8CBC146}" sibTransId="{362B9328-35A6-4DB4-A6D6-8D0FEEDB1A62}"/>
    <dgm:cxn modelId="{60D510B0-BDA1-4FB3-8C65-A98F102C6BE7}" srcId="{C532A577-0E8C-4FE8-BB4D-F9B3E97A1269}" destId="{EFB949C2-6BD6-46C4-BBE3-98CC7EDD51E4}" srcOrd="5" destOrd="0" parTransId="{2AF5DA02-4CAB-4B71-91A5-08558FD827C9}" sibTransId="{B5C6F822-2752-4DD7-9F8D-2C58E4601234}"/>
    <dgm:cxn modelId="{6CB23AB0-5DF8-4C3B-81F3-B8F9989CCEFF}" srcId="{5C357BE5-148A-4F58-8D14-BC8756D3F048}" destId="{CF06BC59-85DE-4845-8E83-37D4E4EAF0B2}" srcOrd="7" destOrd="0" parTransId="{22364E4F-E123-4648-BC7E-EA4C76D79A6D}" sibTransId="{0C8B67FD-E6DB-448E-855D-7D04102B382F}"/>
    <dgm:cxn modelId="{3D171FB1-8341-4CCD-8059-11E6597D01CA}" srcId="{DFCBA205-7FDD-404D-B789-3D51C0C43E6C}" destId="{7DB55248-FD9C-49FB-A138-BF213ECFA416}" srcOrd="6" destOrd="0" parTransId="{D0C3DB11-440B-4531-B42E-F467B5361CDC}" sibTransId="{78B31AFD-96A8-45E8-BEB3-4592765D7199}"/>
    <dgm:cxn modelId="{CC9E62B2-815F-47FB-AB36-3C5F22A74875}" type="presOf" srcId="{DFCBA205-7FDD-404D-B789-3D51C0C43E6C}" destId="{498B14C8-8693-4D5A-8258-E1ADACA8F2BC}" srcOrd="0" destOrd="0" presId="urn:microsoft.com/office/officeart/2005/8/layout/hList1"/>
    <dgm:cxn modelId="{4586C0B5-0BED-4C14-9F83-1337A6931BD6}" srcId="{6BA6A2ED-3077-4B62-815A-0FDD11714898}" destId="{1C6B202A-AD53-40C9-AA82-248F5602E272}" srcOrd="0" destOrd="0" parTransId="{46CD9DB8-C70F-4510-9599-44E8E49318AC}" sibTransId="{030EE689-F4F8-4CC9-A6E6-8425972F92BC}"/>
    <dgm:cxn modelId="{612C5DBB-8484-4E6A-B895-8559A227C006}" srcId="{B16F016B-069C-41A9-992D-40929F5605FB}" destId="{85ABA0DC-3B6F-489B-A0A8-1D7373A64D17}" srcOrd="4" destOrd="0" parTransId="{2164070C-4764-47FE-8827-80EB2F2BDA14}" sibTransId="{2362A6FA-C303-4363-B692-8D28BED72128}"/>
    <dgm:cxn modelId="{75D193BF-7DA8-4694-927B-C8D2318D3A89}" type="presOf" srcId="{6BA6A2ED-3077-4B62-815A-0FDD11714898}" destId="{92ECC74D-3DD3-44ED-8FD1-329FFFD2B3F6}" srcOrd="0" destOrd="0" presId="urn:microsoft.com/office/officeart/2005/8/layout/hList1"/>
    <dgm:cxn modelId="{941C9ABF-7A6C-4745-A5CD-A7CF7D2151DF}" type="presOf" srcId="{4AEE8129-80F8-4F48-8549-708D6D8FC646}" destId="{0CBAC877-2FBB-4327-BBB4-1621C772A10D}" srcOrd="0" destOrd="2" presId="urn:microsoft.com/office/officeart/2005/8/layout/hList1"/>
    <dgm:cxn modelId="{FFF746C1-FCE7-45F2-93E6-7FFEE13DB858}" type="presOf" srcId="{85ABA0DC-3B6F-489B-A0A8-1D7373A64D17}" destId="{58B41771-8D06-4FD1-82D2-BBCA7FEFA46E}" srcOrd="0" destOrd="4" presId="urn:microsoft.com/office/officeart/2005/8/layout/hList1"/>
    <dgm:cxn modelId="{B1929CC2-3B92-42C7-930B-90AD5AFEB9A1}" type="presOf" srcId="{CF06BC59-85DE-4845-8E83-37D4E4EAF0B2}" destId="{9311BDDD-F199-4BB8-AFB2-3C6A4A573BDA}" srcOrd="0" destOrd="7" presId="urn:microsoft.com/office/officeart/2005/8/layout/hList1"/>
    <dgm:cxn modelId="{6ABB28C6-D0C0-4710-B8BA-E53431656F24}" type="presOf" srcId="{BA60A24C-0E51-4AA3-901C-E539C6C1C2B6}" destId="{B22F2BF6-6FBE-4416-82F6-B48478C3FEFE}" srcOrd="0" destOrd="8" presId="urn:microsoft.com/office/officeart/2005/8/layout/hList1"/>
    <dgm:cxn modelId="{9E07DAC6-0BA4-4564-8D41-9EEF30A75567}" type="presOf" srcId="{7C30856A-44B7-43D2-94AA-8D934CB8A078}" destId="{B22F2BF6-6FBE-4416-82F6-B48478C3FEFE}" srcOrd="0" destOrd="3" presId="urn:microsoft.com/office/officeart/2005/8/layout/hList1"/>
    <dgm:cxn modelId="{FE33EEC8-E76B-44DE-AA62-866E57863B80}" type="presOf" srcId="{A6BE2A57-AADE-43D9-9D5F-F063C80B77D5}" destId="{58B41771-8D06-4FD1-82D2-BBCA7FEFA46E}" srcOrd="0" destOrd="0" presId="urn:microsoft.com/office/officeart/2005/8/layout/hList1"/>
    <dgm:cxn modelId="{64A437C9-23B2-488F-8BEB-4971EC15FE71}" type="presOf" srcId="{437F59C9-B466-46BD-A153-12347A562A85}" destId="{58B41771-8D06-4FD1-82D2-BBCA7FEFA46E}" srcOrd="0" destOrd="3" presId="urn:microsoft.com/office/officeart/2005/8/layout/hList1"/>
    <dgm:cxn modelId="{26C734CF-599F-4E00-8DC4-69C535D02839}" srcId="{C532A577-0E8C-4FE8-BB4D-F9B3E97A1269}" destId="{DFCBA205-7FDD-404D-B789-3D51C0C43E6C}" srcOrd="2" destOrd="0" parTransId="{2162F685-70ED-4544-9049-D3A8C18C0A48}" sibTransId="{B9FDCC5E-7EFB-48A3-8149-61B708E3B8A5}"/>
    <dgm:cxn modelId="{BDA830D3-9FA1-434E-BC16-88164902EE64}" type="presOf" srcId="{2957FB97-C385-4B64-9367-F6CF39716D03}" destId="{B22F2BF6-6FBE-4416-82F6-B48478C3FEFE}" srcOrd="0" destOrd="7" presId="urn:microsoft.com/office/officeart/2005/8/layout/hList1"/>
    <dgm:cxn modelId="{59F6C8D3-FC93-4476-A9CE-AF8DA8E8BE0F}" type="presOf" srcId="{432BEAA8-C822-4F01-8CC2-07AA06A15F56}" destId="{F290827F-43CF-4758-AC25-7370F2411BD6}" srcOrd="0" destOrd="0" presId="urn:microsoft.com/office/officeart/2005/8/layout/hList1"/>
    <dgm:cxn modelId="{28212FDC-FFDA-428F-A227-807B2E150C5C}" type="presOf" srcId="{F9F9FAB3-FFDC-4404-BEA9-D65978CBEA45}" destId="{CC880C7C-08D6-4334-9287-E1AD81C34AD3}" srcOrd="0" destOrd="5" presId="urn:microsoft.com/office/officeart/2005/8/layout/hList1"/>
    <dgm:cxn modelId="{CED601DD-7CA5-4E85-8D2C-EFEE1F7F53A4}" srcId="{6BA6A2ED-3077-4B62-815A-0FDD11714898}" destId="{BA60A24C-0E51-4AA3-901C-E539C6C1C2B6}" srcOrd="8" destOrd="0" parTransId="{533C457B-C9BD-43DB-A730-C39DBCAB6F24}" sibTransId="{165E5F97-1074-4816-8444-06A39280CEDD}"/>
    <dgm:cxn modelId="{1C43E8DD-77A6-466A-A294-15EED23AC3D9}" srcId="{C532A577-0E8C-4FE8-BB4D-F9B3E97A1269}" destId="{6BA6A2ED-3077-4B62-815A-0FDD11714898}" srcOrd="1" destOrd="0" parTransId="{CA0045F9-D8F7-4755-8445-84C4C433FE68}" sibTransId="{A0AA761E-96FD-4E85-984C-E04083D268C6}"/>
    <dgm:cxn modelId="{E3A93DE0-0789-4830-8B9B-950F91B46B3A}" srcId="{DFCBA205-7FDD-404D-B789-3D51C0C43E6C}" destId="{DB228B49-90D8-4C6E-A7C8-2CE99E60158F}" srcOrd="4" destOrd="0" parTransId="{3BA1D41F-7F32-445F-B37C-BDA27F8726E1}" sibTransId="{F55165CD-FDC3-4A62-8C87-BC3CF96383E4}"/>
    <dgm:cxn modelId="{311CC2E0-A6EC-4332-BB0A-3A71D00B0749}" type="presOf" srcId="{D368AA91-39CD-4857-B381-DB8709DEABAE}" destId="{D3ECC065-914B-46D3-BB28-46C1953019D6}" srcOrd="0" destOrd="0" presId="urn:microsoft.com/office/officeart/2005/8/layout/hList1"/>
    <dgm:cxn modelId="{CF0697E5-7858-4B96-9ACF-89C091CEECCA}" type="presOf" srcId="{147E0BFF-2B1B-4A59-AD8E-6A6C2658B9CC}" destId="{0CBAC877-2FBB-4327-BBB4-1621C772A10D}" srcOrd="0" destOrd="3" presId="urn:microsoft.com/office/officeart/2005/8/layout/hList1"/>
    <dgm:cxn modelId="{7188D9EC-D97C-4BB1-8CBD-8541C6E490D9}" srcId="{B16F016B-069C-41A9-992D-40929F5605FB}" destId="{BC55FA5A-E86E-404F-92FB-88DC4AAB3D30}" srcOrd="2" destOrd="0" parTransId="{047F2AE2-B838-4840-AB24-535CBB232CBE}" sibTransId="{2F289340-44D4-44A5-A7AD-C06627492A59}"/>
    <dgm:cxn modelId="{77A1DAEC-52E6-4C64-921F-E4CFB5998179}" type="presOf" srcId="{EE962545-711E-44EF-B1CD-F68FB456CCAF}" destId="{9311BDDD-F199-4BB8-AFB2-3C6A4A573BDA}" srcOrd="0" destOrd="3" presId="urn:microsoft.com/office/officeart/2005/8/layout/hList1"/>
    <dgm:cxn modelId="{C97D2DEF-C9AC-44E8-A843-589AB55EE1B7}" srcId="{EFB949C2-6BD6-46C4-BBE3-98CC7EDD51E4}" destId="{F9F9FAB3-FFDC-4404-BEA9-D65978CBEA45}" srcOrd="5" destOrd="0" parTransId="{E2853FEE-122F-44C0-8077-7CBCB93E5209}" sibTransId="{3E3EC095-6B0D-473D-8808-7231D7C2B322}"/>
    <dgm:cxn modelId="{217F98EF-1138-4CA1-A6BA-6C54D53739C6}" srcId="{C532A577-0E8C-4FE8-BB4D-F9B3E97A1269}" destId="{432BEAA8-C822-4F01-8CC2-07AA06A15F56}" srcOrd="0" destOrd="0" parTransId="{D5C75915-772E-40F5-9C3A-1C741BDC90AA}" sibTransId="{52A97B2F-5345-4E50-B5BE-63CB2D8FCE2E}"/>
    <dgm:cxn modelId="{FA929AEF-3BC6-4E0B-B6C4-49CBC04AB831}" type="presOf" srcId="{29CEDDAF-5B8D-4A58-94C7-2C7EE04D6657}" destId="{CC880C7C-08D6-4334-9287-E1AD81C34AD3}" srcOrd="0" destOrd="2" presId="urn:microsoft.com/office/officeart/2005/8/layout/hList1"/>
    <dgm:cxn modelId="{2472E7EF-8918-4B19-8C42-4A83070F3974}" type="presOf" srcId="{B16F016B-069C-41A9-992D-40929F5605FB}" destId="{38362662-7422-4F62-98DB-AD5810DC9D33}" srcOrd="0" destOrd="0" presId="urn:microsoft.com/office/officeart/2005/8/layout/hList1"/>
    <dgm:cxn modelId="{38901CF4-F024-434C-995C-A76896EF6805}" srcId="{DFCBA205-7FDD-404D-B789-3D51C0C43E6C}" destId="{D368AA91-39CD-4857-B381-DB8709DEABAE}" srcOrd="0" destOrd="0" parTransId="{6A254921-EB31-4F22-96D6-F9BE28003A32}" sibTransId="{8B8898B7-B4B0-4754-8D80-5C4B3220EF37}"/>
    <dgm:cxn modelId="{E19BBDF8-AF43-4A2E-A783-5C6B55D886E5}" srcId="{6BA6A2ED-3077-4B62-815A-0FDD11714898}" destId="{2957FB97-C385-4B64-9367-F6CF39716D03}" srcOrd="7" destOrd="0" parTransId="{AC0F53E5-20C5-4102-9B82-82DD9E59FC88}" sibTransId="{30690ABD-63FE-413A-BB51-08E51C0EE2C1}"/>
    <dgm:cxn modelId="{9CC91DF9-9ECC-4D35-A3E9-B72CDF18098C}" srcId="{6BA6A2ED-3077-4B62-815A-0FDD11714898}" destId="{0632A738-5304-40F5-B031-0DC7AE870711}" srcOrd="1" destOrd="0" parTransId="{2ED0420E-D918-4035-93B6-F503E90CE0BD}" sibTransId="{F26DC525-7BF3-4B07-82AA-E080F09CB511}"/>
    <dgm:cxn modelId="{F0A266F9-AB05-4240-82AA-34CBB0177909}" type="presOf" srcId="{DB228B49-90D8-4C6E-A7C8-2CE99E60158F}" destId="{D3ECC065-914B-46D3-BB28-46C1953019D6}" srcOrd="0" destOrd="4" presId="urn:microsoft.com/office/officeart/2005/8/layout/hList1"/>
    <dgm:cxn modelId="{BD17A8FC-FAE7-4100-8FBA-9C0B97E0AE8A}" srcId="{DFCBA205-7FDD-404D-B789-3D51C0C43E6C}" destId="{38E64081-69E5-4E72-BBC8-5A2E2C5F0F1F}" srcOrd="1" destOrd="0" parTransId="{36E32019-918F-48A2-88C7-ECB7DD976C48}" sibTransId="{A91C42BE-2B0A-4F3E-9CF8-DB806921A64B}"/>
    <dgm:cxn modelId="{E9AD2C6E-EC85-41D1-A7F0-41D5CA593287}" type="presParOf" srcId="{D74EEFDC-7E42-486F-A4B5-28D481E8886B}" destId="{354D4328-1E7B-4CF9-9596-BFB184DF3154}" srcOrd="0" destOrd="0" presId="urn:microsoft.com/office/officeart/2005/8/layout/hList1"/>
    <dgm:cxn modelId="{B06C6F12-6FAE-46A9-BAAA-00C0053B0478}" type="presParOf" srcId="{354D4328-1E7B-4CF9-9596-BFB184DF3154}" destId="{F290827F-43CF-4758-AC25-7370F2411BD6}" srcOrd="0" destOrd="0" presId="urn:microsoft.com/office/officeart/2005/8/layout/hList1"/>
    <dgm:cxn modelId="{7214E5F7-E62A-4885-ABCD-C6CF0093A9D8}" type="presParOf" srcId="{354D4328-1E7B-4CF9-9596-BFB184DF3154}" destId="{0CBAC877-2FBB-4327-BBB4-1621C772A10D}" srcOrd="1" destOrd="0" presId="urn:microsoft.com/office/officeart/2005/8/layout/hList1"/>
    <dgm:cxn modelId="{930D8951-7175-46C0-9159-79EF4F2F6936}" type="presParOf" srcId="{D74EEFDC-7E42-486F-A4B5-28D481E8886B}" destId="{C79939CF-F925-4A1F-823F-2861F5E61BA5}" srcOrd="1" destOrd="0" presId="urn:microsoft.com/office/officeart/2005/8/layout/hList1"/>
    <dgm:cxn modelId="{DBD8744E-7D6E-4B02-A656-25A6A832797A}" type="presParOf" srcId="{D74EEFDC-7E42-486F-A4B5-28D481E8886B}" destId="{49AB0ED5-B040-4823-A69E-C7A1134F83BC}" srcOrd="2" destOrd="0" presId="urn:microsoft.com/office/officeart/2005/8/layout/hList1"/>
    <dgm:cxn modelId="{D1176637-8991-4DBC-ABA1-A11166B9A600}" type="presParOf" srcId="{49AB0ED5-B040-4823-A69E-C7A1134F83BC}" destId="{92ECC74D-3DD3-44ED-8FD1-329FFFD2B3F6}" srcOrd="0" destOrd="0" presId="urn:microsoft.com/office/officeart/2005/8/layout/hList1"/>
    <dgm:cxn modelId="{A6137E37-692C-44DD-9E45-99D23173AAE4}" type="presParOf" srcId="{49AB0ED5-B040-4823-A69E-C7A1134F83BC}" destId="{B22F2BF6-6FBE-4416-82F6-B48478C3FEFE}" srcOrd="1" destOrd="0" presId="urn:microsoft.com/office/officeart/2005/8/layout/hList1"/>
    <dgm:cxn modelId="{DFD10E25-E049-479F-B584-1A958B049806}" type="presParOf" srcId="{D74EEFDC-7E42-486F-A4B5-28D481E8886B}" destId="{682B41E7-5A76-44A8-A551-214C2289FEB0}" srcOrd="3" destOrd="0" presId="urn:microsoft.com/office/officeart/2005/8/layout/hList1"/>
    <dgm:cxn modelId="{48524395-E2CF-4310-BE63-D63091D3CF82}" type="presParOf" srcId="{D74EEFDC-7E42-486F-A4B5-28D481E8886B}" destId="{3A487E96-81D4-4849-B930-7A5C66FE7BD1}" srcOrd="4" destOrd="0" presId="urn:microsoft.com/office/officeart/2005/8/layout/hList1"/>
    <dgm:cxn modelId="{E6F57E17-4FBA-487C-A9AC-A1876583A069}" type="presParOf" srcId="{3A487E96-81D4-4849-B930-7A5C66FE7BD1}" destId="{498B14C8-8693-4D5A-8258-E1ADACA8F2BC}" srcOrd="0" destOrd="0" presId="urn:microsoft.com/office/officeart/2005/8/layout/hList1"/>
    <dgm:cxn modelId="{AFB1EB3A-FCDA-4150-A3F8-D286C02D7F54}" type="presParOf" srcId="{3A487E96-81D4-4849-B930-7A5C66FE7BD1}" destId="{D3ECC065-914B-46D3-BB28-46C1953019D6}" srcOrd="1" destOrd="0" presId="urn:microsoft.com/office/officeart/2005/8/layout/hList1"/>
    <dgm:cxn modelId="{8AF73969-9C72-40D7-9FCD-C047C5B89820}" type="presParOf" srcId="{D74EEFDC-7E42-486F-A4B5-28D481E8886B}" destId="{D371911C-044E-4348-A7E3-6DDFF57517D2}" srcOrd="5" destOrd="0" presId="urn:microsoft.com/office/officeart/2005/8/layout/hList1"/>
    <dgm:cxn modelId="{F722B388-0CFE-4AF3-83F2-75A265D44ABA}" type="presParOf" srcId="{D74EEFDC-7E42-486F-A4B5-28D481E8886B}" destId="{2F1CAA31-AB4F-4278-896A-576717AED607}" srcOrd="6" destOrd="0" presId="urn:microsoft.com/office/officeart/2005/8/layout/hList1"/>
    <dgm:cxn modelId="{C5D831B1-BCA7-412C-B682-8D4F8BA5ECDE}" type="presParOf" srcId="{2F1CAA31-AB4F-4278-896A-576717AED607}" destId="{542BCB5A-9797-4DB2-A8D6-EF1D71C63F03}" srcOrd="0" destOrd="0" presId="urn:microsoft.com/office/officeart/2005/8/layout/hList1"/>
    <dgm:cxn modelId="{9650C9C0-205C-4814-A172-FD54BAC1796C}" type="presParOf" srcId="{2F1CAA31-AB4F-4278-896A-576717AED607}" destId="{9311BDDD-F199-4BB8-AFB2-3C6A4A573BDA}" srcOrd="1" destOrd="0" presId="urn:microsoft.com/office/officeart/2005/8/layout/hList1"/>
    <dgm:cxn modelId="{88989D50-F7CA-415E-86B4-631E65BEF311}" type="presParOf" srcId="{D74EEFDC-7E42-486F-A4B5-28D481E8886B}" destId="{20FFEB49-F5D5-45F5-A533-1D01E3EFFD78}" srcOrd="7" destOrd="0" presId="urn:microsoft.com/office/officeart/2005/8/layout/hList1"/>
    <dgm:cxn modelId="{B524E654-C2D6-4F40-9C69-46B473ACCE63}" type="presParOf" srcId="{D74EEFDC-7E42-486F-A4B5-28D481E8886B}" destId="{9AFA0E0A-4DEC-4343-BF15-354E6616124D}" srcOrd="8" destOrd="0" presId="urn:microsoft.com/office/officeart/2005/8/layout/hList1"/>
    <dgm:cxn modelId="{EBF764C7-C4A4-4E46-B753-DBE76A27FC9C}" type="presParOf" srcId="{9AFA0E0A-4DEC-4343-BF15-354E6616124D}" destId="{38362662-7422-4F62-98DB-AD5810DC9D33}" srcOrd="0" destOrd="0" presId="urn:microsoft.com/office/officeart/2005/8/layout/hList1"/>
    <dgm:cxn modelId="{AD9E21AF-5935-40F4-8CFA-2952EE1207C6}" type="presParOf" srcId="{9AFA0E0A-4DEC-4343-BF15-354E6616124D}" destId="{58B41771-8D06-4FD1-82D2-BBCA7FEFA46E}" srcOrd="1" destOrd="0" presId="urn:microsoft.com/office/officeart/2005/8/layout/hList1"/>
    <dgm:cxn modelId="{A9776808-C837-4A19-8212-2B6E40A35CBF}" type="presParOf" srcId="{D74EEFDC-7E42-486F-A4B5-28D481E8886B}" destId="{1F3B2A95-9032-44C1-BD5F-1F91E14ED048}" srcOrd="9" destOrd="0" presId="urn:microsoft.com/office/officeart/2005/8/layout/hList1"/>
    <dgm:cxn modelId="{871A3F12-DB81-46AB-8A59-637EFBAA5848}" type="presParOf" srcId="{D74EEFDC-7E42-486F-A4B5-28D481E8886B}" destId="{9A2A5A56-B285-4821-832A-36F1B4848AE3}" srcOrd="10" destOrd="0" presId="urn:microsoft.com/office/officeart/2005/8/layout/hList1"/>
    <dgm:cxn modelId="{A4A117A6-916A-447A-877D-382AD7040A28}" type="presParOf" srcId="{9A2A5A56-B285-4821-832A-36F1B4848AE3}" destId="{59D97BBC-E3A7-4E05-A024-6CEBC0D6A70C}" srcOrd="0" destOrd="0" presId="urn:microsoft.com/office/officeart/2005/8/layout/hList1"/>
    <dgm:cxn modelId="{29B5DD13-C9AB-4223-AB92-BB6FBDD062F0}" type="presParOf" srcId="{9A2A5A56-B285-4821-832A-36F1B4848AE3}" destId="{CC880C7C-08D6-4334-9287-E1AD81C34AD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6B1F2F-C760-471F-B377-5ABC9A7FEBA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86483E2-852C-4B0C-8CBF-5FF259D52403}">
      <dgm:prSet phldrT="[Text]"/>
      <dgm:spPr/>
      <dgm:t>
        <a:bodyPr/>
        <a:lstStyle/>
        <a:p>
          <a:r>
            <a:rPr lang="en-US" dirty="0"/>
            <a:t>Increases in low birth Weight and Preterm birth</a:t>
          </a:r>
        </a:p>
      </dgm:t>
    </dgm:pt>
    <dgm:pt modelId="{A929BE5D-A0D3-4973-AC5C-C61F35C11447}" type="parTrans" cxnId="{F7E4AB6F-1DDF-43C8-AEA4-B40F1196D35D}">
      <dgm:prSet/>
      <dgm:spPr/>
      <dgm:t>
        <a:bodyPr/>
        <a:lstStyle/>
        <a:p>
          <a:endParaRPr lang="en-US"/>
        </a:p>
      </dgm:t>
    </dgm:pt>
    <dgm:pt modelId="{B828E411-4F23-4C49-B4A6-13B2FD822DF4}" type="sibTrans" cxnId="{F7E4AB6F-1DDF-43C8-AEA4-B40F1196D35D}">
      <dgm:prSet/>
      <dgm:spPr/>
      <dgm:t>
        <a:bodyPr/>
        <a:lstStyle/>
        <a:p>
          <a:endParaRPr lang="en-US"/>
        </a:p>
      </dgm:t>
    </dgm:pt>
    <dgm:pt modelId="{72CBDA34-C2EF-496F-976A-4E045FB6A06A}">
      <dgm:prSet phldrT="[Text]"/>
      <dgm:spPr/>
      <dgm:t>
        <a:bodyPr/>
        <a:lstStyle/>
        <a:p>
          <a:r>
            <a:rPr lang="en-US" dirty="0"/>
            <a:t>Leading causes of neonatal morbidity and mortality</a:t>
          </a:r>
        </a:p>
      </dgm:t>
    </dgm:pt>
    <dgm:pt modelId="{F01A512C-3068-4CDA-9ED5-4E59749B05A6}" type="parTrans" cxnId="{19619EB6-82C1-4A8A-9D63-777F4C93CDF2}">
      <dgm:prSet/>
      <dgm:spPr/>
      <dgm:t>
        <a:bodyPr/>
        <a:lstStyle/>
        <a:p>
          <a:endParaRPr lang="en-US"/>
        </a:p>
      </dgm:t>
    </dgm:pt>
    <dgm:pt modelId="{D6445221-F620-442A-8F23-6930E7C1F538}" type="sibTrans" cxnId="{19619EB6-82C1-4A8A-9D63-777F4C93CDF2}">
      <dgm:prSet/>
      <dgm:spPr/>
      <dgm:t>
        <a:bodyPr/>
        <a:lstStyle/>
        <a:p>
          <a:endParaRPr lang="en-US"/>
        </a:p>
      </dgm:t>
    </dgm:pt>
    <dgm:pt modelId="{86EEE83A-69BF-4539-A4C2-CB4BFCAEF1CE}">
      <dgm:prSet phldrT="[Text]"/>
      <dgm:spPr/>
      <dgm:t>
        <a:bodyPr/>
        <a:lstStyle/>
        <a:p>
          <a:r>
            <a:rPr lang="en-US" dirty="0"/>
            <a:t>Perinatal and Neonatal Death</a:t>
          </a:r>
        </a:p>
      </dgm:t>
    </dgm:pt>
    <dgm:pt modelId="{CD21151C-C4E7-4FAD-A952-0A3C2FDF83EC}" type="parTrans" cxnId="{233AB693-D8CF-4E78-AB50-781FF6D1972E}">
      <dgm:prSet/>
      <dgm:spPr/>
      <dgm:t>
        <a:bodyPr/>
        <a:lstStyle/>
        <a:p>
          <a:endParaRPr lang="en-US"/>
        </a:p>
      </dgm:t>
    </dgm:pt>
    <dgm:pt modelId="{F25CBC7E-EC33-435E-8C3F-4C9E46AEF9F5}" type="sibTrans" cxnId="{233AB693-D8CF-4E78-AB50-781FF6D1972E}">
      <dgm:prSet/>
      <dgm:spPr/>
      <dgm:t>
        <a:bodyPr/>
        <a:lstStyle/>
        <a:p>
          <a:endParaRPr lang="en-US"/>
        </a:p>
      </dgm:t>
    </dgm:pt>
    <dgm:pt modelId="{5CE1D691-7715-4B7B-A220-97FA4E1D7A0C}">
      <dgm:prSet phldrT="[Text]"/>
      <dgm:spPr/>
      <dgm:t>
        <a:bodyPr/>
        <a:lstStyle/>
        <a:p>
          <a:r>
            <a:rPr lang="en-US" dirty="0"/>
            <a:t>Perinatal after 20 weeks gestation</a:t>
          </a:r>
        </a:p>
      </dgm:t>
    </dgm:pt>
    <dgm:pt modelId="{D902AAB9-4590-4E22-A333-09187EF5E19F}" type="parTrans" cxnId="{C6894F85-C022-496E-9B99-FB1EC157E2CD}">
      <dgm:prSet/>
      <dgm:spPr/>
      <dgm:t>
        <a:bodyPr/>
        <a:lstStyle/>
        <a:p>
          <a:endParaRPr lang="en-US"/>
        </a:p>
      </dgm:t>
    </dgm:pt>
    <dgm:pt modelId="{F66874B0-4FD6-44AE-BE03-0EF4BA7E8858}" type="sibTrans" cxnId="{C6894F85-C022-496E-9B99-FB1EC157E2CD}">
      <dgm:prSet/>
      <dgm:spPr/>
      <dgm:t>
        <a:bodyPr/>
        <a:lstStyle/>
        <a:p>
          <a:endParaRPr lang="en-US"/>
        </a:p>
      </dgm:t>
    </dgm:pt>
    <dgm:pt modelId="{10877623-151D-488D-830B-45D2C77C0691}">
      <dgm:prSet phldrT="[Text]"/>
      <dgm:spPr/>
      <dgm:t>
        <a:bodyPr/>
        <a:lstStyle/>
        <a:p>
          <a:r>
            <a:rPr lang="en-US" dirty="0"/>
            <a:t>Neonatal within first months of life</a:t>
          </a:r>
        </a:p>
      </dgm:t>
    </dgm:pt>
    <dgm:pt modelId="{0D73504F-7A07-4AA9-9D53-F1B0CFFE4EC5}" type="parTrans" cxnId="{B34BA122-4C5E-4080-BE7F-91989F7F467F}">
      <dgm:prSet/>
      <dgm:spPr/>
      <dgm:t>
        <a:bodyPr/>
        <a:lstStyle/>
        <a:p>
          <a:endParaRPr lang="en-US"/>
        </a:p>
      </dgm:t>
    </dgm:pt>
    <dgm:pt modelId="{7610AA21-0BCA-4553-8D1D-06410BF9CD6B}" type="sibTrans" cxnId="{B34BA122-4C5E-4080-BE7F-91989F7F467F}">
      <dgm:prSet/>
      <dgm:spPr/>
      <dgm:t>
        <a:bodyPr/>
        <a:lstStyle/>
        <a:p>
          <a:endParaRPr lang="en-US"/>
        </a:p>
      </dgm:t>
    </dgm:pt>
    <dgm:pt modelId="{FD59061B-F309-4202-A58C-934AE5CD2C03}">
      <dgm:prSet phldrT="[Text]"/>
      <dgm:spPr/>
      <dgm:t>
        <a:bodyPr/>
        <a:lstStyle/>
        <a:p>
          <a:r>
            <a:rPr lang="en-US" dirty="0"/>
            <a:t>Infant Post-Traumatic Symptoms</a:t>
          </a:r>
        </a:p>
      </dgm:t>
    </dgm:pt>
    <dgm:pt modelId="{14F549BC-5E13-46CA-96FF-2DEC79ECAEEA}" type="parTrans" cxnId="{7B504C6B-20C5-493C-898B-B9BD0DAE5745}">
      <dgm:prSet/>
      <dgm:spPr/>
      <dgm:t>
        <a:bodyPr/>
        <a:lstStyle/>
        <a:p>
          <a:endParaRPr lang="en-US"/>
        </a:p>
      </dgm:t>
    </dgm:pt>
    <dgm:pt modelId="{D603D844-72E1-4054-A621-B1533D669D14}" type="sibTrans" cxnId="{7B504C6B-20C5-493C-898B-B9BD0DAE5745}">
      <dgm:prSet/>
      <dgm:spPr/>
      <dgm:t>
        <a:bodyPr/>
        <a:lstStyle/>
        <a:p>
          <a:endParaRPr lang="en-US"/>
        </a:p>
      </dgm:t>
    </dgm:pt>
    <dgm:pt modelId="{4380EEA0-B037-48F9-9695-70379772BFEF}">
      <dgm:prSet phldrT="[Text]"/>
      <dgm:spPr/>
      <dgm:t>
        <a:bodyPr/>
        <a:lstStyle/>
        <a:p>
          <a:r>
            <a:rPr lang="en-US" dirty="0"/>
            <a:t>Difficult Infant Temperament</a:t>
          </a:r>
        </a:p>
      </dgm:t>
    </dgm:pt>
    <dgm:pt modelId="{2B5A974A-5BED-4F82-BAAB-FB84D56C8CD9}" type="parTrans" cxnId="{E875BC1C-8D18-49D4-BF53-02B9DFD1B6F0}">
      <dgm:prSet/>
      <dgm:spPr/>
      <dgm:t>
        <a:bodyPr/>
        <a:lstStyle/>
        <a:p>
          <a:endParaRPr lang="en-US"/>
        </a:p>
      </dgm:t>
    </dgm:pt>
    <dgm:pt modelId="{3B6A1B60-0251-4AFA-9A91-31F177D2EF86}" type="sibTrans" cxnId="{E875BC1C-8D18-49D4-BF53-02B9DFD1B6F0}">
      <dgm:prSet/>
      <dgm:spPr/>
      <dgm:t>
        <a:bodyPr/>
        <a:lstStyle/>
        <a:p>
          <a:endParaRPr lang="en-US"/>
        </a:p>
      </dgm:t>
    </dgm:pt>
    <dgm:pt modelId="{AFF0AB41-6E9F-4626-982C-19EB6A5EFE26}">
      <dgm:prSet phldrT="[Text]"/>
      <dgm:spPr/>
      <dgm:t>
        <a:bodyPr/>
        <a:lstStyle/>
        <a:p>
          <a:r>
            <a:rPr lang="en-US" dirty="0"/>
            <a:t>Easily startled</a:t>
          </a:r>
        </a:p>
      </dgm:t>
    </dgm:pt>
    <dgm:pt modelId="{CF366F78-5DE1-4DB2-94EE-F71821FC74B5}" type="parTrans" cxnId="{CB9D96C9-2F6A-4956-B3B7-ED13A154E041}">
      <dgm:prSet/>
      <dgm:spPr/>
      <dgm:t>
        <a:bodyPr/>
        <a:lstStyle/>
        <a:p>
          <a:endParaRPr lang="en-US"/>
        </a:p>
      </dgm:t>
    </dgm:pt>
    <dgm:pt modelId="{4A7D689D-35B3-42BB-AE56-290A92C315D4}" type="sibTrans" cxnId="{CB9D96C9-2F6A-4956-B3B7-ED13A154E041}">
      <dgm:prSet/>
      <dgm:spPr/>
      <dgm:t>
        <a:bodyPr/>
        <a:lstStyle/>
        <a:p>
          <a:endParaRPr lang="en-US"/>
        </a:p>
      </dgm:t>
    </dgm:pt>
    <dgm:pt modelId="{FA397ABA-C167-4B2D-836D-71D783AC3686}">
      <dgm:prSet phldrT="[Text]"/>
      <dgm:spPr/>
      <dgm:t>
        <a:bodyPr/>
        <a:lstStyle/>
        <a:p>
          <a:r>
            <a:rPr lang="en-US" dirty="0"/>
            <a:t>Repeating same action without enjoyment</a:t>
          </a:r>
        </a:p>
      </dgm:t>
    </dgm:pt>
    <dgm:pt modelId="{3B1DA28B-AA54-4B2C-88A5-C77668BD78A4}" type="parTrans" cxnId="{A212622A-EB89-4380-861C-D6D169467724}">
      <dgm:prSet/>
      <dgm:spPr/>
      <dgm:t>
        <a:bodyPr/>
        <a:lstStyle/>
        <a:p>
          <a:endParaRPr lang="en-US"/>
        </a:p>
      </dgm:t>
    </dgm:pt>
    <dgm:pt modelId="{D05EBF2E-4EC3-49E3-9671-AAECE6D8DE0B}" type="sibTrans" cxnId="{A212622A-EB89-4380-861C-D6D169467724}">
      <dgm:prSet/>
      <dgm:spPr/>
      <dgm:t>
        <a:bodyPr/>
        <a:lstStyle/>
        <a:p>
          <a:endParaRPr lang="en-US"/>
        </a:p>
      </dgm:t>
    </dgm:pt>
    <dgm:pt modelId="{FA536361-A2AD-441C-9287-F970F7D67BB9}">
      <dgm:prSet/>
      <dgm:spPr/>
      <dgm:t>
        <a:bodyPr/>
        <a:lstStyle/>
        <a:p>
          <a:r>
            <a:rPr lang="en-US" dirty="0"/>
            <a:t>Withdrawn</a:t>
          </a:r>
        </a:p>
      </dgm:t>
    </dgm:pt>
    <dgm:pt modelId="{CFF5F95F-9DFC-43B5-AB5F-47B9E6CB8D31}" type="parTrans" cxnId="{DBA69399-9DC5-41D1-A60D-CCA85C53340D}">
      <dgm:prSet/>
      <dgm:spPr/>
      <dgm:t>
        <a:bodyPr/>
        <a:lstStyle/>
        <a:p>
          <a:endParaRPr lang="en-US"/>
        </a:p>
      </dgm:t>
    </dgm:pt>
    <dgm:pt modelId="{B7235030-2897-4EB7-873D-48C45093641E}" type="sibTrans" cxnId="{DBA69399-9DC5-41D1-A60D-CCA85C53340D}">
      <dgm:prSet/>
      <dgm:spPr/>
      <dgm:t>
        <a:bodyPr/>
        <a:lstStyle/>
        <a:p>
          <a:endParaRPr lang="en-US"/>
        </a:p>
      </dgm:t>
    </dgm:pt>
    <dgm:pt modelId="{21654E82-08B2-4A01-A8FC-D4CDDCBB987B}">
      <dgm:prSet/>
      <dgm:spPr/>
      <dgm:t>
        <a:bodyPr/>
        <a:lstStyle/>
        <a:p>
          <a:r>
            <a:rPr lang="en-US" dirty="0"/>
            <a:t>Slow to adapt</a:t>
          </a:r>
        </a:p>
      </dgm:t>
    </dgm:pt>
    <dgm:pt modelId="{BF7B72B7-9A5A-4B91-BB59-BFF4B709CEB5}" type="parTrans" cxnId="{AFE6D0CB-D4A6-4A17-AB29-421600CFB673}">
      <dgm:prSet/>
      <dgm:spPr/>
      <dgm:t>
        <a:bodyPr/>
        <a:lstStyle/>
        <a:p>
          <a:endParaRPr lang="en-US"/>
        </a:p>
      </dgm:t>
    </dgm:pt>
    <dgm:pt modelId="{CC90834C-EEFF-4A61-85D0-4658C1A92634}" type="sibTrans" cxnId="{AFE6D0CB-D4A6-4A17-AB29-421600CFB673}">
      <dgm:prSet/>
      <dgm:spPr/>
      <dgm:t>
        <a:bodyPr/>
        <a:lstStyle/>
        <a:p>
          <a:endParaRPr lang="en-US"/>
        </a:p>
      </dgm:t>
    </dgm:pt>
    <dgm:pt modelId="{464C7FB2-F903-4E46-A128-AAFD8558FFC6}">
      <dgm:prSet/>
      <dgm:spPr/>
      <dgm:t>
        <a:bodyPr/>
        <a:lstStyle/>
        <a:p>
          <a:r>
            <a:rPr lang="en-US" dirty="0"/>
            <a:t>General negative mood</a:t>
          </a:r>
        </a:p>
      </dgm:t>
    </dgm:pt>
    <dgm:pt modelId="{7C890985-64EA-4CCA-99B0-AD2814220AF9}" type="parTrans" cxnId="{594C2ABD-593E-4F94-B600-9B5635F6488A}">
      <dgm:prSet/>
      <dgm:spPr/>
      <dgm:t>
        <a:bodyPr/>
        <a:lstStyle/>
        <a:p>
          <a:endParaRPr lang="en-US"/>
        </a:p>
      </dgm:t>
    </dgm:pt>
    <dgm:pt modelId="{47A35B2B-8E5B-46C8-8D2E-70A4A401B3E2}" type="sibTrans" cxnId="{594C2ABD-593E-4F94-B600-9B5635F6488A}">
      <dgm:prSet/>
      <dgm:spPr/>
      <dgm:t>
        <a:bodyPr/>
        <a:lstStyle/>
        <a:p>
          <a:endParaRPr lang="en-US"/>
        </a:p>
      </dgm:t>
    </dgm:pt>
    <dgm:pt modelId="{FB044E1C-0BBB-4B25-AB1A-E8B8714FCDA6}">
      <dgm:prSet/>
      <dgm:spPr/>
      <dgm:t>
        <a:bodyPr/>
        <a:lstStyle/>
        <a:p>
          <a:r>
            <a:rPr lang="en-US" dirty="0"/>
            <a:t>Childhood Behavioral Problems</a:t>
          </a:r>
        </a:p>
      </dgm:t>
    </dgm:pt>
    <dgm:pt modelId="{F4F5897A-7E6B-4565-86EE-84F7FE8ED222}" type="parTrans" cxnId="{9A36C795-36B1-4518-8C65-65B661396BEB}">
      <dgm:prSet/>
      <dgm:spPr/>
      <dgm:t>
        <a:bodyPr/>
        <a:lstStyle/>
        <a:p>
          <a:endParaRPr lang="en-US"/>
        </a:p>
      </dgm:t>
    </dgm:pt>
    <dgm:pt modelId="{5F731F80-6503-40A5-B6A2-6AEE7E525597}" type="sibTrans" cxnId="{9A36C795-36B1-4518-8C65-65B661396BEB}">
      <dgm:prSet/>
      <dgm:spPr/>
    </dgm:pt>
    <dgm:pt modelId="{AD056962-DA5D-4261-8977-D447E955C5BB}">
      <dgm:prSet/>
      <dgm:spPr/>
      <dgm:t>
        <a:bodyPr/>
        <a:lstStyle/>
        <a:p>
          <a:r>
            <a:rPr lang="en-US" dirty="0"/>
            <a:t>Externalizing behaviors</a:t>
          </a:r>
        </a:p>
      </dgm:t>
    </dgm:pt>
    <dgm:pt modelId="{8E357B96-4147-4969-969A-A43EAC6184BB}" type="parTrans" cxnId="{9B406E0E-9B57-4E98-AB78-558A24604768}">
      <dgm:prSet/>
      <dgm:spPr/>
      <dgm:t>
        <a:bodyPr/>
        <a:lstStyle/>
        <a:p>
          <a:endParaRPr lang="en-US"/>
        </a:p>
      </dgm:t>
    </dgm:pt>
    <dgm:pt modelId="{C6F2F1B3-5F10-4E93-8167-2C5EF67D3F9C}" type="sibTrans" cxnId="{9B406E0E-9B57-4E98-AB78-558A24604768}">
      <dgm:prSet/>
      <dgm:spPr/>
    </dgm:pt>
    <dgm:pt modelId="{2FADDF53-F014-485B-916E-77642500552C}">
      <dgm:prSet/>
      <dgm:spPr/>
      <dgm:t>
        <a:bodyPr/>
        <a:lstStyle/>
        <a:p>
          <a:r>
            <a:rPr lang="en-US" dirty="0"/>
            <a:t>Internalizing symptoms</a:t>
          </a:r>
        </a:p>
      </dgm:t>
    </dgm:pt>
    <dgm:pt modelId="{A3ED6E38-C541-4C8E-9CD1-41BC3EE5B9A5}" type="parTrans" cxnId="{19303B24-52AC-45EF-A4AF-90B5D922BB93}">
      <dgm:prSet/>
      <dgm:spPr/>
      <dgm:t>
        <a:bodyPr/>
        <a:lstStyle/>
        <a:p>
          <a:endParaRPr lang="en-US"/>
        </a:p>
      </dgm:t>
    </dgm:pt>
    <dgm:pt modelId="{5BAC70A2-1640-4B5C-AACC-5D9CA79BD863}" type="sibTrans" cxnId="{19303B24-52AC-45EF-A4AF-90B5D922BB93}">
      <dgm:prSet/>
      <dgm:spPr/>
    </dgm:pt>
    <dgm:pt modelId="{D01E6B5D-A8DF-456A-AD5A-DBD7A90A3812}">
      <dgm:prSet/>
      <dgm:spPr/>
      <dgm:t>
        <a:bodyPr/>
        <a:lstStyle/>
        <a:p>
          <a:endParaRPr lang="en-US" dirty="0"/>
        </a:p>
      </dgm:t>
    </dgm:pt>
    <dgm:pt modelId="{9B286B07-EFEF-4A4E-8D1B-2E2F34C53738}" type="parTrans" cxnId="{2BBF753E-7E42-4BDC-9ABD-4442F610FD3B}">
      <dgm:prSet/>
      <dgm:spPr/>
      <dgm:t>
        <a:bodyPr/>
        <a:lstStyle/>
        <a:p>
          <a:endParaRPr lang="en-US"/>
        </a:p>
      </dgm:t>
    </dgm:pt>
    <dgm:pt modelId="{524DF7ED-3D99-4D24-B5FF-07D54A092310}" type="sibTrans" cxnId="{2BBF753E-7E42-4BDC-9ABD-4442F610FD3B}">
      <dgm:prSet/>
      <dgm:spPr/>
    </dgm:pt>
    <dgm:pt modelId="{7F9E95FD-16D4-45A4-99B9-9114DA8454FD}" type="pres">
      <dgm:prSet presAssocID="{7E6B1F2F-C760-471F-B377-5ABC9A7FEBA3}" presName="linear" presStyleCnt="0">
        <dgm:presLayoutVars>
          <dgm:dir/>
          <dgm:animLvl val="lvl"/>
          <dgm:resizeHandles val="exact"/>
        </dgm:presLayoutVars>
      </dgm:prSet>
      <dgm:spPr/>
    </dgm:pt>
    <dgm:pt modelId="{A36DFFBC-3B6E-4070-9DB6-73BEC18A7301}" type="pres">
      <dgm:prSet presAssocID="{B86483E2-852C-4B0C-8CBF-5FF259D52403}" presName="parentLin" presStyleCnt="0"/>
      <dgm:spPr/>
    </dgm:pt>
    <dgm:pt modelId="{B552A013-6197-4297-A0DF-91FB0C0D1EC0}" type="pres">
      <dgm:prSet presAssocID="{B86483E2-852C-4B0C-8CBF-5FF259D52403}" presName="parentLeftMargin" presStyleLbl="node1" presStyleIdx="0" presStyleCnt="5"/>
      <dgm:spPr/>
    </dgm:pt>
    <dgm:pt modelId="{9ED9F9AA-6944-4C3E-AEE2-2AF1C621A097}" type="pres">
      <dgm:prSet presAssocID="{B86483E2-852C-4B0C-8CBF-5FF259D52403}" presName="parentText" presStyleLbl="node1" presStyleIdx="0" presStyleCnt="5">
        <dgm:presLayoutVars>
          <dgm:chMax val="0"/>
          <dgm:bulletEnabled val="1"/>
        </dgm:presLayoutVars>
      </dgm:prSet>
      <dgm:spPr/>
    </dgm:pt>
    <dgm:pt modelId="{E973EC22-0E10-4E6F-845E-6EEF0F37874C}" type="pres">
      <dgm:prSet presAssocID="{B86483E2-852C-4B0C-8CBF-5FF259D52403}" presName="negativeSpace" presStyleCnt="0"/>
      <dgm:spPr/>
    </dgm:pt>
    <dgm:pt modelId="{1675BE0A-1164-4CDF-AF1E-4F89D9C14B19}" type="pres">
      <dgm:prSet presAssocID="{B86483E2-852C-4B0C-8CBF-5FF259D52403}" presName="childText" presStyleLbl="conFgAcc1" presStyleIdx="0" presStyleCnt="5">
        <dgm:presLayoutVars>
          <dgm:bulletEnabled val="1"/>
        </dgm:presLayoutVars>
      </dgm:prSet>
      <dgm:spPr/>
    </dgm:pt>
    <dgm:pt modelId="{62FDEFB7-A714-4B68-8A00-0A3FB44CA97E}" type="pres">
      <dgm:prSet presAssocID="{B828E411-4F23-4C49-B4A6-13B2FD822DF4}" presName="spaceBetweenRectangles" presStyleCnt="0"/>
      <dgm:spPr/>
    </dgm:pt>
    <dgm:pt modelId="{47688EA4-2A09-4DAF-9852-1F9C4B3DD605}" type="pres">
      <dgm:prSet presAssocID="{86EEE83A-69BF-4539-A4C2-CB4BFCAEF1CE}" presName="parentLin" presStyleCnt="0"/>
      <dgm:spPr/>
    </dgm:pt>
    <dgm:pt modelId="{A0BCCA0E-D5D9-41A7-8222-AD4AE04DECCB}" type="pres">
      <dgm:prSet presAssocID="{86EEE83A-69BF-4539-A4C2-CB4BFCAEF1CE}" presName="parentLeftMargin" presStyleLbl="node1" presStyleIdx="0" presStyleCnt="5"/>
      <dgm:spPr/>
    </dgm:pt>
    <dgm:pt modelId="{26B63484-F77B-4833-9A64-97DFEC8E0226}" type="pres">
      <dgm:prSet presAssocID="{86EEE83A-69BF-4539-A4C2-CB4BFCAEF1CE}" presName="parentText" presStyleLbl="node1" presStyleIdx="1" presStyleCnt="5">
        <dgm:presLayoutVars>
          <dgm:chMax val="0"/>
          <dgm:bulletEnabled val="1"/>
        </dgm:presLayoutVars>
      </dgm:prSet>
      <dgm:spPr/>
    </dgm:pt>
    <dgm:pt modelId="{D5683B51-E66D-4153-9F11-E6164B85D8C3}" type="pres">
      <dgm:prSet presAssocID="{86EEE83A-69BF-4539-A4C2-CB4BFCAEF1CE}" presName="negativeSpace" presStyleCnt="0"/>
      <dgm:spPr/>
    </dgm:pt>
    <dgm:pt modelId="{89ACB2F2-0E66-4CFA-9664-BC04EE938190}" type="pres">
      <dgm:prSet presAssocID="{86EEE83A-69BF-4539-A4C2-CB4BFCAEF1CE}" presName="childText" presStyleLbl="conFgAcc1" presStyleIdx="1" presStyleCnt="5">
        <dgm:presLayoutVars>
          <dgm:bulletEnabled val="1"/>
        </dgm:presLayoutVars>
      </dgm:prSet>
      <dgm:spPr/>
    </dgm:pt>
    <dgm:pt modelId="{DA55969C-5F9C-480B-936A-7AC3683BDD21}" type="pres">
      <dgm:prSet presAssocID="{F25CBC7E-EC33-435E-8C3F-4C9E46AEF9F5}" presName="spaceBetweenRectangles" presStyleCnt="0"/>
      <dgm:spPr/>
    </dgm:pt>
    <dgm:pt modelId="{B1FB018C-28E3-432B-91C9-A29FEA6963C2}" type="pres">
      <dgm:prSet presAssocID="{FD59061B-F309-4202-A58C-934AE5CD2C03}" presName="parentLin" presStyleCnt="0"/>
      <dgm:spPr/>
    </dgm:pt>
    <dgm:pt modelId="{0960547A-FEA4-4365-8592-804AC4D45DE3}" type="pres">
      <dgm:prSet presAssocID="{FD59061B-F309-4202-A58C-934AE5CD2C03}" presName="parentLeftMargin" presStyleLbl="node1" presStyleIdx="1" presStyleCnt="5"/>
      <dgm:spPr/>
    </dgm:pt>
    <dgm:pt modelId="{B3F6ADFE-1EE7-4F27-9B7F-2D2E994F8254}" type="pres">
      <dgm:prSet presAssocID="{FD59061B-F309-4202-A58C-934AE5CD2C03}" presName="parentText" presStyleLbl="node1" presStyleIdx="2" presStyleCnt="5">
        <dgm:presLayoutVars>
          <dgm:chMax val="0"/>
          <dgm:bulletEnabled val="1"/>
        </dgm:presLayoutVars>
      </dgm:prSet>
      <dgm:spPr/>
    </dgm:pt>
    <dgm:pt modelId="{26DA1D5B-12D6-4D80-AC0E-F5288923F753}" type="pres">
      <dgm:prSet presAssocID="{FD59061B-F309-4202-A58C-934AE5CD2C03}" presName="negativeSpace" presStyleCnt="0"/>
      <dgm:spPr/>
    </dgm:pt>
    <dgm:pt modelId="{5FE7C021-DE72-4EE0-9E17-952ACC0302CC}" type="pres">
      <dgm:prSet presAssocID="{FD59061B-F309-4202-A58C-934AE5CD2C03}" presName="childText" presStyleLbl="conFgAcc1" presStyleIdx="2" presStyleCnt="5">
        <dgm:presLayoutVars>
          <dgm:bulletEnabled val="1"/>
        </dgm:presLayoutVars>
      </dgm:prSet>
      <dgm:spPr/>
    </dgm:pt>
    <dgm:pt modelId="{55572065-3574-4E52-8A28-5DE458D8E03C}" type="pres">
      <dgm:prSet presAssocID="{D603D844-72E1-4054-A621-B1533D669D14}" presName="spaceBetweenRectangles" presStyleCnt="0"/>
      <dgm:spPr/>
    </dgm:pt>
    <dgm:pt modelId="{73D618A5-445E-42AC-A6D3-652A72063412}" type="pres">
      <dgm:prSet presAssocID="{4380EEA0-B037-48F9-9695-70379772BFEF}" presName="parentLin" presStyleCnt="0"/>
      <dgm:spPr/>
    </dgm:pt>
    <dgm:pt modelId="{9A40D96E-D934-410A-BA38-7CB295F4A3FD}" type="pres">
      <dgm:prSet presAssocID="{4380EEA0-B037-48F9-9695-70379772BFEF}" presName="parentLeftMargin" presStyleLbl="node1" presStyleIdx="2" presStyleCnt="5"/>
      <dgm:spPr/>
    </dgm:pt>
    <dgm:pt modelId="{656FCB06-73D2-497D-9750-57F24749E0AC}" type="pres">
      <dgm:prSet presAssocID="{4380EEA0-B037-48F9-9695-70379772BFEF}" presName="parentText" presStyleLbl="node1" presStyleIdx="3" presStyleCnt="5">
        <dgm:presLayoutVars>
          <dgm:chMax val="0"/>
          <dgm:bulletEnabled val="1"/>
        </dgm:presLayoutVars>
      </dgm:prSet>
      <dgm:spPr/>
    </dgm:pt>
    <dgm:pt modelId="{6E599B9F-6207-43D8-98F5-ED088D0F5EE6}" type="pres">
      <dgm:prSet presAssocID="{4380EEA0-B037-48F9-9695-70379772BFEF}" presName="negativeSpace" presStyleCnt="0"/>
      <dgm:spPr/>
    </dgm:pt>
    <dgm:pt modelId="{D7AF2AD6-484E-436A-A600-18D9F834AFD9}" type="pres">
      <dgm:prSet presAssocID="{4380EEA0-B037-48F9-9695-70379772BFEF}" presName="childText" presStyleLbl="conFgAcc1" presStyleIdx="3" presStyleCnt="5">
        <dgm:presLayoutVars>
          <dgm:bulletEnabled val="1"/>
        </dgm:presLayoutVars>
      </dgm:prSet>
      <dgm:spPr/>
    </dgm:pt>
    <dgm:pt modelId="{FE3579AB-3A72-4483-8A80-83701833E0D6}" type="pres">
      <dgm:prSet presAssocID="{3B6A1B60-0251-4AFA-9A91-31F177D2EF86}" presName="spaceBetweenRectangles" presStyleCnt="0"/>
      <dgm:spPr/>
    </dgm:pt>
    <dgm:pt modelId="{3471EB54-40AB-4444-8C34-4789F817C3F5}" type="pres">
      <dgm:prSet presAssocID="{FB044E1C-0BBB-4B25-AB1A-E8B8714FCDA6}" presName="parentLin" presStyleCnt="0"/>
      <dgm:spPr/>
    </dgm:pt>
    <dgm:pt modelId="{77C2563B-3A8C-4220-A629-F91E2477A33E}" type="pres">
      <dgm:prSet presAssocID="{FB044E1C-0BBB-4B25-AB1A-E8B8714FCDA6}" presName="parentLeftMargin" presStyleLbl="node1" presStyleIdx="3" presStyleCnt="5"/>
      <dgm:spPr/>
    </dgm:pt>
    <dgm:pt modelId="{B923EDAF-83DB-40D7-9BF5-475B0A440140}" type="pres">
      <dgm:prSet presAssocID="{FB044E1C-0BBB-4B25-AB1A-E8B8714FCDA6}" presName="parentText" presStyleLbl="node1" presStyleIdx="4" presStyleCnt="5">
        <dgm:presLayoutVars>
          <dgm:chMax val="0"/>
          <dgm:bulletEnabled val="1"/>
        </dgm:presLayoutVars>
      </dgm:prSet>
      <dgm:spPr/>
    </dgm:pt>
    <dgm:pt modelId="{C86F3D20-374A-4346-B9E3-26550A64F223}" type="pres">
      <dgm:prSet presAssocID="{FB044E1C-0BBB-4B25-AB1A-E8B8714FCDA6}" presName="negativeSpace" presStyleCnt="0"/>
      <dgm:spPr/>
    </dgm:pt>
    <dgm:pt modelId="{2DE8A481-980C-4F0F-A678-C5954B9CC2C5}" type="pres">
      <dgm:prSet presAssocID="{FB044E1C-0BBB-4B25-AB1A-E8B8714FCDA6}" presName="childText" presStyleLbl="conFgAcc1" presStyleIdx="4" presStyleCnt="5">
        <dgm:presLayoutVars>
          <dgm:bulletEnabled val="1"/>
        </dgm:presLayoutVars>
      </dgm:prSet>
      <dgm:spPr/>
    </dgm:pt>
  </dgm:ptLst>
  <dgm:cxnLst>
    <dgm:cxn modelId="{65DC8F0D-9F48-4847-B5E2-AC6368CB5B18}" type="presOf" srcId="{B86483E2-852C-4B0C-8CBF-5FF259D52403}" destId="{9ED9F9AA-6944-4C3E-AEE2-2AF1C621A097}" srcOrd="1" destOrd="0" presId="urn:microsoft.com/office/officeart/2005/8/layout/list1"/>
    <dgm:cxn modelId="{9B406E0E-9B57-4E98-AB78-558A24604768}" srcId="{FB044E1C-0BBB-4B25-AB1A-E8B8714FCDA6}" destId="{AD056962-DA5D-4261-8977-D447E955C5BB}" srcOrd="0" destOrd="0" parTransId="{8E357B96-4147-4969-969A-A43EAC6184BB}" sibTransId="{C6F2F1B3-5F10-4E93-8167-2C5EF67D3F9C}"/>
    <dgm:cxn modelId="{029DD112-D57A-4622-A17E-AC7DE4134D92}" type="presOf" srcId="{AFF0AB41-6E9F-4626-982C-19EB6A5EFE26}" destId="{5FE7C021-DE72-4EE0-9E17-952ACC0302CC}" srcOrd="0" destOrd="0" presId="urn:microsoft.com/office/officeart/2005/8/layout/list1"/>
    <dgm:cxn modelId="{E875BC1C-8D18-49D4-BF53-02B9DFD1B6F0}" srcId="{7E6B1F2F-C760-471F-B377-5ABC9A7FEBA3}" destId="{4380EEA0-B037-48F9-9695-70379772BFEF}" srcOrd="3" destOrd="0" parTransId="{2B5A974A-5BED-4F82-BAAB-FB84D56C8CD9}" sibTransId="{3B6A1B60-0251-4AFA-9A91-31F177D2EF86}"/>
    <dgm:cxn modelId="{6B95221E-0817-4AAE-805E-456BE3C40442}" type="presOf" srcId="{FD59061B-F309-4202-A58C-934AE5CD2C03}" destId="{B3F6ADFE-1EE7-4F27-9B7F-2D2E994F8254}" srcOrd="1" destOrd="0" presId="urn:microsoft.com/office/officeart/2005/8/layout/list1"/>
    <dgm:cxn modelId="{18755322-53D4-4B96-8C9A-32B4962A7399}" type="presOf" srcId="{72CBDA34-C2EF-496F-976A-4E045FB6A06A}" destId="{1675BE0A-1164-4CDF-AF1E-4F89D9C14B19}" srcOrd="0" destOrd="0" presId="urn:microsoft.com/office/officeart/2005/8/layout/list1"/>
    <dgm:cxn modelId="{B34BA122-4C5E-4080-BE7F-91989F7F467F}" srcId="{86EEE83A-69BF-4539-A4C2-CB4BFCAEF1CE}" destId="{10877623-151D-488D-830B-45D2C77C0691}" srcOrd="1" destOrd="0" parTransId="{0D73504F-7A07-4AA9-9D53-F1B0CFFE4EC5}" sibTransId="{7610AA21-0BCA-4553-8D1D-06410BF9CD6B}"/>
    <dgm:cxn modelId="{19303B24-52AC-45EF-A4AF-90B5D922BB93}" srcId="{FB044E1C-0BBB-4B25-AB1A-E8B8714FCDA6}" destId="{2FADDF53-F014-485B-916E-77642500552C}" srcOrd="1" destOrd="0" parTransId="{A3ED6E38-C541-4C8E-9CD1-41BC3EE5B9A5}" sibTransId="{5BAC70A2-1640-4B5C-AACC-5D9CA79BD863}"/>
    <dgm:cxn modelId="{A212622A-EB89-4380-861C-D6D169467724}" srcId="{FD59061B-F309-4202-A58C-934AE5CD2C03}" destId="{FA397ABA-C167-4B2D-836D-71D783AC3686}" srcOrd="1" destOrd="0" parTransId="{3B1DA28B-AA54-4B2C-88A5-C77668BD78A4}" sibTransId="{D05EBF2E-4EC3-49E3-9671-AAECE6D8DE0B}"/>
    <dgm:cxn modelId="{3E229B2C-BC6D-428A-8934-59328FB0A53D}" type="presOf" srcId="{FA536361-A2AD-441C-9287-F970F7D67BB9}" destId="{D7AF2AD6-484E-436A-A600-18D9F834AFD9}" srcOrd="0" destOrd="0" presId="urn:microsoft.com/office/officeart/2005/8/layout/list1"/>
    <dgm:cxn modelId="{3C855238-05A0-4EAD-8FF8-A511179941B8}" type="presOf" srcId="{FA397ABA-C167-4B2D-836D-71D783AC3686}" destId="{5FE7C021-DE72-4EE0-9E17-952ACC0302CC}" srcOrd="0" destOrd="1" presId="urn:microsoft.com/office/officeart/2005/8/layout/list1"/>
    <dgm:cxn modelId="{2BBF753E-7E42-4BDC-9ABD-4442F610FD3B}" srcId="{FB044E1C-0BBB-4B25-AB1A-E8B8714FCDA6}" destId="{D01E6B5D-A8DF-456A-AD5A-DBD7A90A3812}" srcOrd="2" destOrd="0" parTransId="{9B286B07-EFEF-4A4E-8D1B-2E2F34C53738}" sibTransId="{524DF7ED-3D99-4D24-B5FF-07D54A092310}"/>
    <dgm:cxn modelId="{B1435D62-9D70-43CA-B036-972EC9FDA5ED}" type="presOf" srcId="{AD056962-DA5D-4261-8977-D447E955C5BB}" destId="{2DE8A481-980C-4F0F-A678-C5954B9CC2C5}" srcOrd="0" destOrd="0" presId="urn:microsoft.com/office/officeart/2005/8/layout/list1"/>
    <dgm:cxn modelId="{41C1E166-1D4B-4CF1-8B73-56ABF7536D5A}" type="presOf" srcId="{4380EEA0-B037-48F9-9695-70379772BFEF}" destId="{656FCB06-73D2-497D-9750-57F24749E0AC}" srcOrd="1" destOrd="0" presId="urn:microsoft.com/office/officeart/2005/8/layout/list1"/>
    <dgm:cxn modelId="{AB20676A-44BE-45A6-B2A7-A677AF269CEC}" type="presOf" srcId="{86EEE83A-69BF-4539-A4C2-CB4BFCAEF1CE}" destId="{A0BCCA0E-D5D9-41A7-8222-AD4AE04DECCB}" srcOrd="0" destOrd="0" presId="urn:microsoft.com/office/officeart/2005/8/layout/list1"/>
    <dgm:cxn modelId="{3028C06A-9D38-42C6-9661-EE094C73085D}" type="presOf" srcId="{10877623-151D-488D-830B-45D2C77C0691}" destId="{89ACB2F2-0E66-4CFA-9664-BC04EE938190}" srcOrd="0" destOrd="1" presId="urn:microsoft.com/office/officeart/2005/8/layout/list1"/>
    <dgm:cxn modelId="{7B504C6B-20C5-493C-898B-B9BD0DAE5745}" srcId="{7E6B1F2F-C760-471F-B377-5ABC9A7FEBA3}" destId="{FD59061B-F309-4202-A58C-934AE5CD2C03}" srcOrd="2" destOrd="0" parTransId="{14F549BC-5E13-46CA-96FF-2DEC79ECAEEA}" sibTransId="{D603D844-72E1-4054-A621-B1533D669D14}"/>
    <dgm:cxn modelId="{F7E4AB6F-1DDF-43C8-AEA4-B40F1196D35D}" srcId="{7E6B1F2F-C760-471F-B377-5ABC9A7FEBA3}" destId="{B86483E2-852C-4B0C-8CBF-5FF259D52403}" srcOrd="0" destOrd="0" parTransId="{A929BE5D-A0D3-4973-AC5C-C61F35C11447}" sibTransId="{B828E411-4F23-4C49-B4A6-13B2FD822DF4}"/>
    <dgm:cxn modelId="{BFE93372-2413-49F3-A50C-5A33A7695A1F}" type="presOf" srcId="{21654E82-08B2-4A01-A8FC-D4CDDCBB987B}" destId="{D7AF2AD6-484E-436A-A600-18D9F834AFD9}" srcOrd="0" destOrd="1" presId="urn:microsoft.com/office/officeart/2005/8/layout/list1"/>
    <dgm:cxn modelId="{70C47172-0870-4F8B-93FB-EF021A91ECA3}" type="presOf" srcId="{B86483E2-852C-4B0C-8CBF-5FF259D52403}" destId="{B552A013-6197-4297-A0DF-91FB0C0D1EC0}" srcOrd="0" destOrd="0" presId="urn:microsoft.com/office/officeart/2005/8/layout/list1"/>
    <dgm:cxn modelId="{C6894F85-C022-496E-9B99-FB1EC157E2CD}" srcId="{86EEE83A-69BF-4539-A4C2-CB4BFCAEF1CE}" destId="{5CE1D691-7715-4B7B-A220-97FA4E1D7A0C}" srcOrd="0" destOrd="0" parTransId="{D902AAB9-4590-4E22-A333-09187EF5E19F}" sibTransId="{F66874B0-4FD6-44AE-BE03-0EF4BA7E8858}"/>
    <dgm:cxn modelId="{B336A291-A01B-4996-B913-E23861FA9B5D}" type="presOf" srcId="{86EEE83A-69BF-4539-A4C2-CB4BFCAEF1CE}" destId="{26B63484-F77B-4833-9A64-97DFEC8E0226}" srcOrd="1" destOrd="0" presId="urn:microsoft.com/office/officeart/2005/8/layout/list1"/>
    <dgm:cxn modelId="{233AB693-D8CF-4E78-AB50-781FF6D1972E}" srcId="{7E6B1F2F-C760-471F-B377-5ABC9A7FEBA3}" destId="{86EEE83A-69BF-4539-A4C2-CB4BFCAEF1CE}" srcOrd="1" destOrd="0" parTransId="{CD21151C-C4E7-4FAD-A952-0A3C2FDF83EC}" sibTransId="{F25CBC7E-EC33-435E-8C3F-4C9E46AEF9F5}"/>
    <dgm:cxn modelId="{9A36C795-36B1-4518-8C65-65B661396BEB}" srcId="{7E6B1F2F-C760-471F-B377-5ABC9A7FEBA3}" destId="{FB044E1C-0BBB-4B25-AB1A-E8B8714FCDA6}" srcOrd="4" destOrd="0" parTransId="{F4F5897A-7E6B-4565-86EE-84F7FE8ED222}" sibTransId="{5F731F80-6503-40A5-B6A2-6AEE7E525597}"/>
    <dgm:cxn modelId="{DBA69399-9DC5-41D1-A60D-CCA85C53340D}" srcId="{4380EEA0-B037-48F9-9695-70379772BFEF}" destId="{FA536361-A2AD-441C-9287-F970F7D67BB9}" srcOrd="0" destOrd="0" parTransId="{CFF5F95F-9DFC-43B5-AB5F-47B9E6CB8D31}" sibTransId="{B7235030-2897-4EB7-873D-48C45093641E}"/>
    <dgm:cxn modelId="{1356FB9D-934E-48AC-A362-724CB65926CD}" type="presOf" srcId="{FB044E1C-0BBB-4B25-AB1A-E8B8714FCDA6}" destId="{B923EDAF-83DB-40D7-9BF5-475B0A440140}" srcOrd="1" destOrd="0" presId="urn:microsoft.com/office/officeart/2005/8/layout/list1"/>
    <dgm:cxn modelId="{F9F5ECAA-056D-4553-86F1-E2F490F4353B}" type="presOf" srcId="{FB044E1C-0BBB-4B25-AB1A-E8B8714FCDA6}" destId="{77C2563B-3A8C-4220-A629-F91E2477A33E}" srcOrd="0" destOrd="0" presId="urn:microsoft.com/office/officeart/2005/8/layout/list1"/>
    <dgm:cxn modelId="{19619EB6-82C1-4A8A-9D63-777F4C93CDF2}" srcId="{B86483E2-852C-4B0C-8CBF-5FF259D52403}" destId="{72CBDA34-C2EF-496F-976A-4E045FB6A06A}" srcOrd="0" destOrd="0" parTransId="{F01A512C-3068-4CDA-9ED5-4E59749B05A6}" sibTransId="{D6445221-F620-442A-8F23-6930E7C1F538}"/>
    <dgm:cxn modelId="{01E5DBB6-FCCD-4E0F-87EC-D32F7500A3FE}" type="presOf" srcId="{D01E6B5D-A8DF-456A-AD5A-DBD7A90A3812}" destId="{2DE8A481-980C-4F0F-A678-C5954B9CC2C5}" srcOrd="0" destOrd="2" presId="urn:microsoft.com/office/officeart/2005/8/layout/list1"/>
    <dgm:cxn modelId="{594C2ABD-593E-4F94-B600-9B5635F6488A}" srcId="{4380EEA0-B037-48F9-9695-70379772BFEF}" destId="{464C7FB2-F903-4E46-A128-AAFD8558FFC6}" srcOrd="2" destOrd="0" parTransId="{7C890985-64EA-4CCA-99B0-AD2814220AF9}" sibTransId="{47A35B2B-8E5B-46C8-8D2E-70A4A401B3E2}"/>
    <dgm:cxn modelId="{874702BE-E929-4DD4-AE40-50A0EE37C65A}" type="presOf" srcId="{FD59061B-F309-4202-A58C-934AE5CD2C03}" destId="{0960547A-FEA4-4365-8592-804AC4D45DE3}" srcOrd="0" destOrd="0" presId="urn:microsoft.com/office/officeart/2005/8/layout/list1"/>
    <dgm:cxn modelId="{CB9D96C9-2F6A-4956-B3B7-ED13A154E041}" srcId="{FD59061B-F309-4202-A58C-934AE5CD2C03}" destId="{AFF0AB41-6E9F-4626-982C-19EB6A5EFE26}" srcOrd="0" destOrd="0" parTransId="{CF366F78-5DE1-4DB2-94EE-F71821FC74B5}" sibTransId="{4A7D689D-35B3-42BB-AE56-290A92C315D4}"/>
    <dgm:cxn modelId="{AFE6D0CB-D4A6-4A17-AB29-421600CFB673}" srcId="{4380EEA0-B037-48F9-9695-70379772BFEF}" destId="{21654E82-08B2-4A01-A8FC-D4CDDCBB987B}" srcOrd="1" destOrd="0" parTransId="{BF7B72B7-9A5A-4B91-BB59-BFF4B709CEB5}" sibTransId="{CC90834C-EEFF-4A61-85D0-4658C1A92634}"/>
    <dgm:cxn modelId="{9D8406D5-D42C-4AA5-AF4D-89B1400BA633}" type="presOf" srcId="{2FADDF53-F014-485B-916E-77642500552C}" destId="{2DE8A481-980C-4F0F-A678-C5954B9CC2C5}" srcOrd="0" destOrd="1" presId="urn:microsoft.com/office/officeart/2005/8/layout/list1"/>
    <dgm:cxn modelId="{17C3E9DB-D2CF-4A16-A3E5-5AD763011918}" type="presOf" srcId="{7E6B1F2F-C760-471F-B377-5ABC9A7FEBA3}" destId="{7F9E95FD-16D4-45A4-99B9-9114DA8454FD}" srcOrd="0" destOrd="0" presId="urn:microsoft.com/office/officeart/2005/8/layout/list1"/>
    <dgm:cxn modelId="{D35BAFDE-9034-45A0-BE95-D3F6033F4BC5}" type="presOf" srcId="{464C7FB2-F903-4E46-A128-AAFD8558FFC6}" destId="{D7AF2AD6-484E-436A-A600-18D9F834AFD9}" srcOrd="0" destOrd="2" presId="urn:microsoft.com/office/officeart/2005/8/layout/list1"/>
    <dgm:cxn modelId="{A722B4F1-C724-454D-9BF5-CE962A78A5CB}" type="presOf" srcId="{4380EEA0-B037-48F9-9695-70379772BFEF}" destId="{9A40D96E-D934-410A-BA38-7CB295F4A3FD}" srcOrd="0" destOrd="0" presId="urn:microsoft.com/office/officeart/2005/8/layout/list1"/>
    <dgm:cxn modelId="{5C2E59F6-03A1-407A-8063-39620067AF5C}" type="presOf" srcId="{5CE1D691-7715-4B7B-A220-97FA4E1D7A0C}" destId="{89ACB2F2-0E66-4CFA-9664-BC04EE938190}" srcOrd="0" destOrd="0" presId="urn:microsoft.com/office/officeart/2005/8/layout/list1"/>
    <dgm:cxn modelId="{4CC72CC2-C110-4A66-9C51-B956DE1A3192}" type="presParOf" srcId="{7F9E95FD-16D4-45A4-99B9-9114DA8454FD}" destId="{A36DFFBC-3B6E-4070-9DB6-73BEC18A7301}" srcOrd="0" destOrd="0" presId="urn:microsoft.com/office/officeart/2005/8/layout/list1"/>
    <dgm:cxn modelId="{4446C8B7-AE2B-4C43-98E8-D8B54D18E023}" type="presParOf" srcId="{A36DFFBC-3B6E-4070-9DB6-73BEC18A7301}" destId="{B552A013-6197-4297-A0DF-91FB0C0D1EC0}" srcOrd="0" destOrd="0" presId="urn:microsoft.com/office/officeart/2005/8/layout/list1"/>
    <dgm:cxn modelId="{ABF471FE-7872-4299-A4F0-0F48055CED57}" type="presParOf" srcId="{A36DFFBC-3B6E-4070-9DB6-73BEC18A7301}" destId="{9ED9F9AA-6944-4C3E-AEE2-2AF1C621A097}" srcOrd="1" destOrd="0" presId="urn:microsoft.com/office/officeart/2005/8/layout/list1"/>
    <dgm:cxn modelId="{91D3071D-3FBB-4758-9222-687AB70F9588}" type="presParOf" srcId="{7F9E95FD-16D4-45A4-99B9-9114DA8454FD}" destId="{E973EC22-0E10-4E6F-845E-6EEF0F37874C}" srcOrd="1" destOrd="0" presId="urn:microsoft.com/office/officeart/2005/8/layout/list1"/>
    <dgm:cxn modelId="{276E3C80-CC28-431E-82CA-2982F939C50A}" type="presParOf" srcId="{7F9E95FD-16D4-45A4-99B9-9114DA8454FD}" destId="{1675BE0A-1164-4CDF-AF1E-4F89D9C14B19}" srcOrd="2" destOrd="0" presId="urn:microsoft.com/office/officeart/2005/8/layout/list1"/>
    <dgm:cxn modelId="{1DC2E725-E636-4984-994E-DCAC28803379}" type="presParOf" srcId="{7F9E95FD-16D4-45A4-99B9-9114DA8454FD}" destId="{62FDEFB7-A714-4B68-8A00-0A3FB44CA97E}" srcOrd="3" destOrd="0" presId="urn:microsoft.com/office/officeart/2005/8/layout/list1"/>
    <dgm:cxn modelId="{D452725A-9A52-4EC9-B7B9-D7BE12417946}" type="presParOf" srcId="{7F9E95FD-16D4-45A4-99B9-9114DA8454FD}" destId="{47688EA4-2A09-4DAF-9852-1F9C4B3DD605}" srcOrd="4" destOrd="0" presId="urn:microsoft.com/office/officeart/2005/8/layout/list1"/>
    <dgm:cxn modelId="{F795C295-952E-46F1-A8B4-85728AA45A66}" type="presParOf" srcId="{47688EA4-2A09-4DAF-9852-1F9C4B3DD605}" destId="{A0BCCA0E-D5D9-41A7-8222-AD4AE04DECCB}" srcOrd="0" destOrd="0" presId="urn:microsoft.com/office/officeart/2005/8/layout/list1"/>
    <dgm:cxn modelId="{80CF2DF6-2BA6-4C8C-ABDB-F91145497DAB}" type="presParOf" srcId="{47688EA4-2A09-4DAF-9852-1F9C4B3DD605}" destId="{26B63484-F77B-4833-9A64-97DFEC8E0226}" srcOrd="1" destOrd="0" presId="urn:microsoft.com/office/officeart/2005/8/layout/list1"/>
    <dgm:cxn modelId="{2792FA60-1F74-4F01-BBFA-4273F3AAB809}" type="presParOf" srcId="{7F9E95FD-16D4-45A4-99B9-9114DA8454FD}" destId="{D5683B51-E66D-4153-9F11-E6164B85D8C3}" srcOrd="5" destOrd="0" presId="urn:microsoft.com/office/officeart/2005/8/layout/list1"/>
    <dgm:cxn modelId="{7E1573FF-AD32-42B7-AAB5-3C4EAB64BD2C}" type="presParOf" srcId="{7F9E95FD-16D4-45A4-99B9-9114DA8454FD}" destId="{89ACB2F2-0E66-4CFA-9664-BC04EE938190}" srcOrd="6" destOrd="0" presId="urn:microsoft.com/office/officeart/2005/8/layout/list1"/>
    <dgm:cxn modelId="{E8D038E7-46F3-495C-B148-8208293896D2}" type="presParOf" srcId="{7F9E95FD-16D4-45A4-99B9-9114DA8454FD}" destId="{DA55969C-5F9C-480B-936A-7AC3683BDD21}" srcOrd="7" destOrd="0" presId="urn:microsoft.com/office/officeart/2005/8/layout/list1"/>
    <dgm:cxn modelId="{181F1805-AA69-4106-8887-3AD9B4528F8B}" type="presParOf" srcId="{7F9E95FD-16D4-45A4-99B9-9114DA8454FD}" destId="{B1FB018C-28E3-432B-91C9-A29FEA6963C2}" srcOrd="8" destOrd="0" presId="urn:microsoft.com/office/officeart/2005/8/layout/list1"/>
    <dgm:cxn modelId="{B8F14DEF-2892-4AAB-BC79-7C1ABFB96481}" type="presParOf" srcId="{B1FB018C-28E3-432B-91C9-A29FEA6963C2}" destId="{0960547A-FEA4-4365-8592-804AC4D45DE3}" srcOrd="0" destOrd="0" presId="urn:microsoft.com/office/officeart/2005/8/layout/list1"/>
    <dgm:cxn modelId="{332DA592-FAD0-41D5-8A05-48F637C0A28F}" type="presParOf" srcId="{B1FB018C-28E3-432B-91C9-A29FEA6963C2}" destId="{B3F6ADFE-1EE7-4F27-9B7F-2D2E994F8254}" srcOrd="1" destOrd="0" presId="urn:microsoft.com/office/officeart/2005/8/layout/list1"/>
    <dgm:cxn modelId="{5631495A-3B39-4819-8474-EE2074C744DA}" type="presParOf" srcId="{7F9E95FD-16D4-45A4-99B9-9114DA8454FD}" destId="{26DA1D5B-12D6-4D80-AC0E-F5288923F753}" srcOrd="9" destOrd="0" presId="urn:microsoft.com/office/officeart/2005/8/layout/list1"/>
    <dgm:cxn modelId="{E1C30ED6-C22C-47F1-B13E-31C6B9BFD2A2}" type="presParOf" srcId="{7F9E95FD-16D4-45A4-99B9-9114DA8454FD}" destId="{5FE7C021-DE72-4EE0-9E17-952ACC0302CC}" srcOrd="10" destOrd="0" presId="urn:microsoft.com/office/officeart/2005/8/layout/list1"/>
    <dgm:cxn modelId="{12A5C786-57BF-4C77-BE21-FFA1495C9B94}" type="presParOf" srcId="{7F9E95FD-16D4-45A4-99B9-9114DA8454FD}" destId="{55572065-3574-4E52-8A28-5DE458D8E03C}" srcOrd="11" destOrd="0" presId="urn:microsoft.com/office/officeart/2005/8/layout/list1"/>
    <dgm:cxn modelId="{470D561F-F499-4AF7-B8F6-E867D6B086C5}" type="presParOf" srcId="{7F9E95FD-16D4-45A4-99B9-9114DA8454FD}" destId="{73D618A5-445E-42AC-A6D3-652A72063412}" srcOrd="12" destOrd="0" presId="urn:microsoft.com/office/officeart/2005/8/layout/list1"/>
    <dgm:cxn modelId="{BEAEEDB7-6394-48C7-A756-3D127AC6515D}" type="presParOf" srcId="{73D618A5-445E-42AC-A6D3-652A72063412}" destId="{9A40D96E-D934-410A-BA38-7CB295F4A3FD}" srcOrd="0" destOrd="0" presId="urn:microsoft.com/office/officeart/2005/8/layout/list1"/>
    <dgm:cxn modelId="{8632D666-5F59-49AA-8D20-76142106057F}" type="presParOf" srcId="{73D618A5-445E-42AC-A6D3-652A72063412}" destId="{656FCB06-73D2-497D-9750-57F24749E0AC}" srcOrd="1" destOrd="0" presId="urn:microsoft.com/office/officeart/2005/8/layout/list1"/>
    <dgm:cxn modelId="{A0098E11-59E3-40D4-976A-171E8C7D47B5}" type="presParOf" srcId="{7F9E95FD-16D4-45A4-99B9-9114DA8454FD}" destId="{6E599B9F-6207-43D8-98F5-ED088D0F5EE6}" srcOrd="13" destOrd="0" presId="urn:microsoft.com/office/officeart/2005/8/layout/list1"/>
    <dgm:cxn modelId="{DCB97DBB-656C-44D5-973C-01EB7EDEC19D}" type="presParOf" srcId="{7F9E95FD-16D4-45A4-99B9-9114DA8454FD}" destId="{D7AF2AD6-484E-436A-A600-18D9F834AFD9}" srcOrd="14" destOrd="0" presId="urn:microsoft.com/office/officeart/2005/8/layout/list1"/>
    <dgm:cxn modelId="{3AA4576C-FAF3-4B3A-BF78-87D9F6617CF6}" type="presParOf" srcId="{7F9E95FD-16D4-45A4-99B9-9114DA8454FD}" destId="{FE3579AB-3A72-4483-8A80-83701833E0D6}" srcOrd="15" destOrd="0" presId="urn:microsoft.com/office/officeart/2005/8/layout/list1"/>
    <dgm:cxn modelId="{6F739D61-9C0A-4244-A934-BFF68881695A}" type="presParOf" srcId="{7F9E95FD-16D4-45A4-99B9-9114DA8454FD}" destId="{3471EB54-40AB-4444-8C34-4789F817C3F5}" srcOrd="16" destOrd="0" presId="urn:microsoft.com/office/officeart/2005/8/layout/list1"/>
    <dgm:cxn modelId="{8D1B7E90-38DB-4E64-993F-B4B3E1086ACF}" type="presParOf" srcId="{3471EB54-40AB-4444-8C34-4789F817C3F5}" destId="{77C2563B-3A8C-4220-A629-F91E2477A33E}" srcOrd="0" destOrd="0" presId="urn:microsoft.com/office/officeart/2005/8/layout/list1"/>
    <dgm:cxn modelId="{CDB8CF4A-29BC-4F76-8C13-84D4E706BFCA}" type="presParOf" srcId="{3471EB54-40AB-4444-8C34-4789F817C3F5}" destId="{B923EDAF-83DB-40D7-9BF5-475B0A440140}" srcOrd="1" destOrd="0" presId="urn:microsoft.com/office/officeart/2005/8/layout/list1"/>
    <dgm:cxn modelId="{2BED16DC-A268-4A5B-AC85-C168851BABDF}" type="presParOf" srcId="{7F9E95FD-16D4-45A4-99B9-9114DA8454FD}" destId="{C86F3D20-374A-4346-B9E3-26550A64F223}" srcOrd="17" destOrd="0" presId="urn:microsoft.com/office/officeart/2005/8/layout/list1"/>
    <dgm:cxn modelId="{C760032E-CDAB-4AA8-9F6E-29E3F9F19132}" type="presParOf" srcId="{7F9E95FD-16D4-45A4-99B9-9114DA8454FD}" destId="{2DE8A481-980C-4F0F-A678-C5954B9CC2C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E3717-BDEE-4FBA-89BA-960A6B5CB831}">
      <dsp:nvSpPr>
        <dsp:cNvPr id="0" name=""/>
        <dsp:cNvSpPr/>
      </dsp:nvSpPr>
      <dsp:spPr>
        <a:xfrm>
          <a:off x="0" y="729981"/>
          <a:ext cx="7728267" cy="175032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3-9% of women experience abuse during pregnancy</a:t>
          </a:r>
        </a:p>
      </dsp:txBody>
      <dsp:txXfrm>
        <a:off x="85444" y="815425"/>
        <a:ext cx="7557379" cy="1579432"/>
      </dsp:txXfrm>
    </dsp:sp>
    <dsp:sp modelId="{A39AF63E-F273-47D3-8D61-CC1FDF593850}">
      <dsp:nvSpPr>
        <dsp:cNvPr id="0" name=""/>
        <dsp:cNvSpPr/>
      </dsp:nvSpPr>
      <dsp:spPr>
        <a:xfrm>
          <a:off x="0" y="2607021"/>
          <a:ext cx="7728267" cy="1750320"/>
        </a:xfrm>
        <a:prstGeom prst="roundRect">
          <a:avLst/>
        </a:prstGeom>
        <a:solidFill>
          <a:schemeClr val="accent5">
            <a:hueOff val="787450"/>
            <a:satOff val="42288"/>
            <a:lumOff val="-1529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Some studies: Up to 50% experience some type of abuse </a:t>
          </a:r>
        </a:p>
      </dsp:txBody>
      <dsp:txXfrm>
        <a:off x="85444" y="2692465"/>
        <a:ext cx="7557379" cy="15794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25A8A-AA9B-4D32-98D1-61B2ABC4125E}">
      <dsp:nvSpPr>
        <dsp:cNvPr id="0" name=""/>
        <dsp:cNvSpPr/>
      </dsp:nvSpPr>
      <dsp:spPr>
        <a:xfrm>
          <a:off x="0" y="11714"/>
          <a:ext cx="7293610" cy="24804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“A woman who has suffered a nonfatal strangulation incident with her intimate partner is </a:t>
          </a:r>
          <a:r>
            <a:rPr lang="en-US" sz="2000" b="1" i="0" kern="1200" dirty="0"/>
            <a:t>750% </a:t>
          </a:r>
          <a:r>
            <a:rPr lang="en-US" sz="2000" b="0" i="0" kern="1200" dirty="0"/>
            <a:t>more likely to be killed by the same perpetrator…with a gun</a:t>
          </a:r>
          <a:r>
            <a:rPr lang="en-US" sz="2000" kern="1200" dirty="0"/>
            <a:t>…</a:t>
          </a:r>
          <a:r>
            <a:rPr lang="en-US" sz="2000" b="0" i="0" kern="1200" dirty="0"/>
            <a:t> Researchers and law enforcement professionals have determined that nonfatal strangulation is a leading indicator of escalating violence in a relationship and an important risk factor for homicide in women.”</a:t>
          </a:r>
        </a:p>
        <a:p>
          <a:pPr marL="0" lvl="0" indent="0" algn="l" defTabSz="889000">
            <a:lnSpc>
              <a:spcPct val="90000"/>
            </a:lnSpc>
            <a:spcBef>
              <a:spcPct val="0"/>
            </a:spcBef>
            <a:spcAft>
              <a:spcPct val="35000"/>
            </a:spcAft>
            <a:buNone/>
          </a:pPr>
          <a:r>
            <a:rPr lang="en-US" sz="2000" kern="1200" dirty="0"/>
            <a:t>-Strangulation Training Institute</a:t>
          </a:r>
        </a:p>
      </dsp:txBody>
      <dsp:txXfrm>
        <a:off x="121083" y="132797"/>
        <a:ext cx="7051444" cy="2238234"/>
      </dsp:txXfrm>
    </dsp:sp>
    <dsp:sp modelId="{1F37731B-B846-434E-A62A-FDFEF4134F92}">
      <dsp:nvSpPr>
        <dsp:cNvPr id="0" name=""/>
        <dsp:cNvSpPr/>
      </dsp:nvSpPr>
      <dsp:spPr>
        <a:xfrm>
          <a:off x="0" y="2549714"/>
          <a:ext cx="7293610" cy="2480400"/>
        </a:xfrm>
        <a:prstGeom prst="roundRect">
          <a:avLst/>
        </a:prstGeom>
        <a:solidFill>
          <a:schemeClr val="accent2">
            <a:hueOff val="-1446200"/>
            <a:satOff val="-992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“Attempted strangulation is the ultimate method that an abuser can use to exert power and control in a relationship because it communicates to a victim that ‘I can kill you at any time.’”</a:t>
          </a:r>
        </a:p>
        <a:p>
          <a:pPr marL="0" lvl="0" indent="0" algn="l" defTabSz="889000">
            <a:lnSpc>
              <a:spcPct val="90000"/>
            </a:lnSpc>
            <a:spcBef>
              <a:spcPct val="0"/>
            </a:spcBef>
            <a:spcAft>
              <a:spcPct val="35000"/>
            </a:spcAft>
            <a:buNone/>
          </a:pPr>
          <a:r>
            <a:rPr lang="en-US" sz="2000" kern="1200"/>
            <a:t> -Diana Faugno, MSN, RN, CPN, SANE-A, SANE-P, FAAFS, DF-IAFN, DF-AFN, board director of End Violence Against Women and president of the Academy of Forensic Nursing</a:t>
          </a:r>
        </a:p>
      </dsp:txBody>
      <dsp:txXfrm>
        <a:off x="121083" y="2670797"/>
        <a:ext cx="7051444" cy="22382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162A2-BEC6-476E-8DD7-06896BE79943}">
      <dsp:nvSpPr>
        <dsp:cNvPr id="0" name=""/>
        <dsp:cNvSpPr/>
      </dsp:nvSpPr>
      <dsp:spPr>
        <a:xfrm>
          <a:off x="-6126981" y="-937410"/>
          <a:ext cx="7293488" cy="7293488"/>
        </a:xfrm>
        <a:prstGeom prst="blockArc">
          <a:avLst>
            <a:gd name="adj1" fmla="val 18900000"/>
            <a:gd name="adj2" fmla="val 2700000"/>
            <a:gd name="adj3" fmla="val 296"/>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82C8B1-861C-404F-BB1D-061CDD68B9B5}">
      <dsp:nvSpPr>
        <dsp:cNvPr id="0" name=""/>
        <dsp:cNvSpPr/>
      </dsp:nvSpPr>
      <dsp:spPr>
        <a:xfrm>
          <a:off x="610504" y="416587"/>
          <a:ext cx="9984859" cy="83360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Do you feel SAFE? Should I be concerned for your SAFETY?</a:t>
          </a:r>
        </a:p>
      </dsp:txBody>
      <dsp:txXfrm>
        <a:off x="610504" y="416587"/>
        <a:ext cx="9984859" cy="833607"/>
      </dsp:txXfrm>
    </dsp:sp>
    <dsp:sp modelId="{CA6E4861-1D11-4D43-A0C8-0DF2F0586096}">
      <dsp:nvSpPr>
        <dsp:cNvPr id="0" name=""/>
        <dsp:cNvSpPr/>
      </dsp:nvSpPr>
      <dsp:spPr>
        <a:xfrm>
          <a:off x="89500" y="312386"/>
          <a:ext cx="1042009" cy="1042009"/>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4F498F-5E2C-4B36-90C0-2FDFB23333CD}">
      <dsp:nvSpPr>
        <dsp:cNvPr id="0" name=""/>
        <dsp:cNvSpPr/>
      </dsp:nvSpPr>
      <dsp:spPr>
        <a:xfrm>
          <a:off x="1088431" y="1667215"/>
          <a:ext cx="9506932" cy="83360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Have you felt AFRAID? Has your partner ever ABUSED you?</a:t>
          </a:r>
        </a:p>
      </dsp:txBody>
      <dsp:txXfrm>
        <a:off x="1088431" y="1667215"/>
        <a:ext cx="9506932" cy="833607"/>
      </dsp:txXfrm>
    </dsp:sp>
    <dsp:sp modelId="{7184CB31-50A7-45C4-A400-A1459E612B42}">
      <dsp:nvSpPr>
        <dsp:cNvPr id="0" name=""/>
        <dsp:cNvSpPr/>
      </dsp:nvSpPr>
      <dsp:spPr>
        <a:xfrm>
          <a:off x="567426" y="1563014"/>
          <a:ext cx="1042009" cy="1042009"/>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EA86D-A27D-43A9-AE6F-C37ECB2CB255}">
      <dsp:nvSpPr>
        <dsp:cNvPr id="0" name=""/>
        <dsp:cNvSpPr/>
      </dsp:nvSpPr>
      <dsp:spPr>
        <a:xfrm>
          <a:off x="1088431" y="2917843"/>
          <a:ext cx="9506932" cy="83360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Do your FRIENDS and/or FAMILY know you have been hurt?</a:t>
          </a:r>
        </a:p>
      </dsp:txBody>
      <dsp:txXfrm>
        <a:off x="1088431" y="2917843"/>
        <a:ext cx="9506932" cy="833607"/>
      </dsp:txXfrm>
    </dsp:sp>
    <dsp:sp modelId="{6FE233AE-13AE-467B-BF69-D138D9574A46}">
      <dsp:nvSpPr>
        <dsp:cNvPr id="0" name=""/>
        <dsp:cNvSpPr/>
      </dsp:nvSpPr>
      <dsp:spPr>
        <a:xfrm>
          <a:off x="567426" y="2813642"/>
          <a:ext cx="1042009" cy="1042009"/>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892BA4-FB9E-4621-B064-4EA501B7F729}">
      <dsp:nvSpPr>
        <dsp:cNvPr id="0" name=""/>
        <dsp:cNvSpPr/>
      </dsp:nvSpPr>
      <dsp:spPr>
        <a:xfrm>
          <a:off x="610504" y="4168472"/>
          <a:ext cx="9984859" cy="83360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Where will you go in an EMERGENCY? Do you have an ESCAPE plan?</a:t>
          </a:r>
        </a:p>
      </dsp:txBody>
      <dsp:txXfrm>
        <a:off x="610504" y="4168472"/>
        <a:ext cx="9984859" cy="833607"/>
      </dsp:txXfrm>
    </dsp:sp>
    <dsp:sp modelId="{ECC319A1-6E22-413B-8161-C7EBF7AD7BAA}">
      <dsp:nvSpPr>
        <dsp:cNvPr id="0" name=""/>
        <dsp:cNvSpPr/>
      </dsp:nvSpPr>
      <dsp:spPr>
        <a:xfrm>
          <a:off x="89500" y="4064271"/>
          <a:ext cx="1042009" cy="1042009"/>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1D298-2794-46D6-849A-9B1A91A3E6E0}">
      <dsp:nvSpPr>
        <dsp:cNvPr id="0" name=""/>
        <dsp:cNvSpPr/>
      </dsp:nvSpPr>
      <dsp:spPr>
        <a:xfrm>
          <a:off x="0" y="7271"/>
          <a:ext cx="7104549" cy="715052"/>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“HAVE YOU BEEN STRANGLED OR CHOKED?”</a:t>
          </a:r>
        </a:p>
      </dsp:txBody>
      <dsp:txXfrm>
        <a:off x="34906" y="42177"/>
        <a:ext cx="7034737" cy="645240"/>
      </dsp:txXfrm>
    </dsp:sp>
    <dsp:sp modelId="{0D8E98D6-C991-4550-BC6F-B15F0A77657E}">
      <dsp:nvSpPr>
        <dsp:cNvPr id="0" name=""/>
        <dsp:cNvSpPr/>
      </dsp:nvSpPr>
      <dsp:spPr>
        <a:xfrm>
          <a:off x="0" y="774163"/>
          <a:ext cx="7104549" cy="715052"/>
        </a:xfrm>
        <a:prstGeom prst="roundRect">
          <a:avLst/>
        </a:prstGeom>
        <a:solidFill>
          <a:schemeClr val="accent2">
            <a:hueOff val="-241033"/>
            <a:satOff val="-1654"/>
            <a:lumOff val="85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“Does he/she put his/her hands around your throat?’</a:t>
          </a:r>
        </a:p>
      </dsp:txBody>
      <dsp:txXfrm>
        <a:off x="34906" y="809069"/>
        <a:ext cx="7034737" cy="645240"/>
      </dsp:txXfrm>
    </dsp:sp>
    <dsp:sp modelId="{B9D98B2A-5632-4C84-AA41-1D8EBB7CCE63}">
      <dsp:nvSpPr>
        <dsp:cNvPr id="0" name=""/>
        <dsp:cNvSpPr/>
      </dsp:nvSpPr>
      <dsp:spPr>
        <a:xfrm>
          <a:off x="0" y="1541056"/>
          <a:ext cx="7104549" cy="715052"/>
        </a:xfrm>
        <a:prstGeom prst="roundRect">
          <a:avLst/>
        </a:prstGeom>
        <a:solidFill>
          <a:schemeClr val="accent2">
            <a:hueOff val="-482067"/>
            <a:satOff val="-3308"/>
            <a:lumOff val="169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“Does he/she squeeze your throat?”</a:t>
          </a:r>
        </a:p>
      </dsp:txBody>
      <dsp:txXfrm>
        <a:off x="34906" y="1575962"/>
        <a:ext cx="7034737" cy="645240"/>
      </dsp:txXfrm>
    </dsp:sp>
    <dsp:sp modelId="{EFDD25B0-9580-43ED-AFBA-A465194B42C5}">
      <dsp:nvSpPr>
        <dsp:cNvPr id="0" name=""/>
        <dsp:cNvSpPr/>
      </dsp:nvSpPr>
      <dsp:spPr>
        <a:xfrm>
          <a:off x="0" y="2307949"/>
          <a:ext cx="7104549" cy="715052"/>
        </a:xfrm>
        <a:prstGeom prst="roundRect">
          <a:avLst/>
        </a:prstGeom>
        <a:solidFill>
          <a:schemeClr val="accent2">
            <a:hueOff val="-723100"/>
            <a:satOff val="-4962"/>
            <a:lumOff val="25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“Does he/she “choke” you during sex?”</a:t>
          </a:r>
        </a:p>
      </dsp:txBody>
      <dsp:txXfrm>
        <a:off x="34906" y="2342855"/>
        <a:ext cx="7034737" cy="645240"/>
      </dsp:txXfrm>
    </dsp:sp>
    <dsp:sp modelId="{2E99B5C3-9223-4A69-8140-7A026BA89D19}">
      <dsp:nvSpPr>
        <dsp:cNvPr id="0" name=""/>
        <dsp:cNvSpPr/>
      </dsp:nvSpPr>
      <dsp:spPr>
        <a:xfrm>
          <a:off x="0" y="3074842"/>
          <a:ext cx="7104549" cy="715052"/>
        </a:xfrm>
        <a:prstGeom prst="roundRect">
          <a:avLst/>
        </a:prstGeom>
        <a:solidFill>
          <a:schemeClr val="accent2">
            <a:hueOff val="-964133"/>
            <a:satOff val="-6616"/>
            <a:lumOff val="339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“Does he/she put a hand on your throat to intimidate?”</a:t>
          </a:r>
        </a:p>
      </dsp:txBody>
      <dsp:txXfrm>
        <a:off x="34906" y="3109748"/>
        <a:ext cx="7034737" cy="645240"/>
      </dsp:txXfrm>
    </dsp:sp>
    <dsp:sp modelId="{F007C465-D11E-461D-A1D2-79DF41BD3FD2}">
      <dsp:nvSpPr>
        <dsp:cNvPr id="0" name=""/>
        <dsp:cNvSpPr/>
      </dsp:nvSpPr>
      <dsp:spPr>
        <a:xfrm>
          <a:off x="0" y="3841735"/>
          <a:ext cx="7104549" cy="715052"/>
        </a:xfrm>
        <a:prstGeom prst="roundRect">
          <a:avLst/>
        </a:prstGeom>
        <a:solidFill>
          <a:schemeClr val="accent2">
            <a:hueOff val="-1205167"/>
            <a:satOff val="-8270"/>
            <a:lumOff val="424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“Does he/she control or silence you by holding you by your throat?”</a:t>
          </a:r>
        </a:p>
      </dsp:txBody>
      <dsp:txXfrm>
        <a:off x="34906" y="3876641"/>
        <a:ext cx="7034737" cy="645240"/>
      </dsp:txXfrm>
    </dsp:sp>
    <dsp:sp modelId="{735C5196-2F16-451C-9A3F-CEAF3FA91274}">
      <dsp:nvSpPr>
        <dsp:cNvPr id="0" name=""/>
        <dsp:cNvSpPr/>
      </dsp:nvSpPr>
      <dsp:spPr>
        <a:xfrm>
          <a:off x="0" y="4608628"/>
          <a:ext cx="7104549" cy="715052"/>
        </a:xfrm>
        <a:prstGeom prst="roundRect">
          <a:avLst/>
        </a:prstGeom>
        <a:solidFill>
          <a:schemeClr val="accent2">
            <a:hueOff val="-1446200"/>
            <a:satOff val="-992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“Does he/she push you against the wall/floor when he/she has a hand/arm on your throat?”</a:t>
          </a:r>
        </a:p>
      </dsp:txBody>
      <dsp:txXfrm>
        <a:off x="34906" y="4643534"/>
        <a:ext cx="7034737" cy="6452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86548-46F2-4FFD-9247-AE39391856CC}">
      <dsp:nvSpPr>
        <dsp:cNvPr id="0" name=""/>
        <dsp:cNvSpPr/>
      </dsp:nvSpPr>
      <dsp:spPr>
        <a:xfrm>
          <a:off x="0" y="35225"/>
          <a:ext cx="7104549" cy="9945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“Are you having/Did you have difficulty breathing or swallowing?”</a:t>
          </a:r>
        </a:p>
      </dsp:txBody>
      <dsp:txXfrm>
        <a:off x="48547" y="83772"/>
        <a:ext cx="7007455" cy="897406"/>
      </dsp:txXfrm>
    </dsp:sp>
    <dsp:sp modelId="{DA976C8C-5483-4F13-9ECA-619022296185}">
      <dsp:nvSpPr>
        <dsp:cNvPr id="0" name=""/>
        <dsp:cNvSpPr/>
      </dsp:nvSpPr>
      <dsp:spPr>
        <a:xfrm>
          <a:off x="0" y="1101725"/>
          <a:ext cx="7104549" cy="994500"/>
        </a:xfrm>
        <a:prstGeom prst="roundRect">
          <a:avLst/>
        </a:prstGeom>
        <a:solidFill>
          <a:schemeClr val="accent2">
            <a:hueOff val="-361550"/>
            <a:satOff val="-2481"/>
            <a:lumOff val="127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“Do you have a cough or changes in your voice?”</a:t>
          </a:r>
        </a:p>
      </dsp:txBody>
      <dsp:txXfrm>
        <a:off x="48547" y="1150272"/>
        <a:ext cx="7007455" cy="897406"/>
      </dsp:txXfrm>
    </dsp:sp>
    <dsp:sp modelId="{15BB2B14-15DE-4F81-A1A0-EBC6B0963953}">
      <dsp:nvSpPr>
        <dsp:cNvPr id="0" name=""/>
        <dsp:cNvSpPr/>
      </dsp:nvSpPr>
      <dsp:spPr>
        <a:xfrm>
          <a:off x="0" y="2168226"/>
          <a:ext cx="7104549" cy="994500"/>
        </a:xfrm>
        <a:prstGeom prst="roundRect">
          <a:avLst/>
        </a:prstGeom>
        <a:solidFill>
          <a:schemeClr val="accent2">
            <a:hueOff val="-723100"/>
            <a:satOff val="-4962"/>
            <a:lumOff val="25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“Did you lose consciousness or nearly lose consciousness?”</a:t>
          </a:r>
        </a:p>
      </dsp:txBody>
      <dsp:txXfrm>
        <a:off x="48547" y="2216773"/>
        <a:ext cx="7007455" cy="897406"/>
      </dsp:txXfrm>
    </dsp:sp>
    <dsp:sp modelId="{324B4814-8DF8-40C9-807D-FF5019310DE2}">
      <dsp:nvSpPr>
        <dsp:cNvPr id="0" name=""/>
        <dsp:cNvSpPr/>
      </dsp:nvSpPr>
      <dsp:spPr>
        <a:xfrm>
          <a:off x="0" y="3234726"/>
          <a:ext cx="7104549" cy="994500"/>
        </a:xfrm>
        <a:prstGeom prst="roundRect">
          <a:avLst/>
        </a:prstGeom>
        <a:solidFill>
          <a:schemeClr val="accent2">
            <a:hueOff val="-1084650"/>
            <a:satOff val="-7443"/>
            <a:lumOff val="382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“Did you lose control of our bowel or bladder?”</a:t>
          </a:r>
        </a:p>
      </dsp:txBody>
      <dsp:txXfrm>
        <a:off x="48547" y="3283273"/>
        <a:ext cx="7007455" cy="897406"/>
      </dsp:txXfrm>
    </dsp:sp>
    <dsp:sp modelId="{46921D75-80A1-4DAA-8C3A-5B531ADFE82E}">
      <dsp:nvSpPr>
        <dsp:cNvPr id="0" name=""/>
        <dsp:cNvSpPr/>
      </dsp:nvSpPr>
      <dsp:spPr>
        <a:xfrm>
          <a:off x="0" y="4301226"/>
          <a:ext cx="7104549" cy="994500"/>
        </a:xfrm>
        <a:prstGeom prst="roundRect">
          <a:avLst/>
        </a:prstGeom>
        <a:solidFill>
          <a:schemeClr val="accent2">
            <a:hueOff val="-1446200"/>
            <a:satOff val="-992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“Did you think you were going to die?”</a:t>
          </a:r>
        </a:p>
      </dsp:txBody>
      <dsp:txXfrm>
        <a:off x="48547" y="4349773"/>
        <a:ext cx="7007455" cy="897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D9F7E-AA9A-425D-8E3B-BCD2F995E0B5}">
      <dsp:nvSpPr>
        <dsp:cNvPr id="0" name=""/>
        <dsp:cNvSpPr/>
      </dsp:nvSpPr>
      <dsp:spPr>
        <a:xfrm>
          <a:off x="0" y="19160"/>
          <a:ext cx="7104549" cy="170469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The intentional use of physical force with the potential for causing injury, harm, disability or death</a:t>
          </a:r>
        </a:p>
      </dsp:txBody>
      <dsp:txXfrm>
        <a:off x="83216" y="102376"/>
        <a:ext cx="6938117" cy="1538258"/>
      </dsp:txXfrm>
    </dsp:sp>
    <dsp:sp modelId="{2ED20F09-A9D6-4548-9C50-33517B7AABF2}">
      <dsp:nvSpPr>
        <dsp:cNvPr id="0" name=""/>
        <dsp:cNvSpPr/>
      </dsp:nvSpPr>
      <dsp:spPr>
        <a:xfrm>
          <a:off x="0" y="1813130"/>
          <a:ext cx="7104549" cy="1704690"/>
        </a:xfrm>
        <a:prstGeom prst="roundRect">
          <a:avLst/>
        </a:prstGeom>
        <a:solidFill>
          <a:schemeClr val="accent2">
            <a:hueOff val="-723100"/>
            <a:satOff val="-4962"/>
            <a:lumOff val="25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Kicking, hitting, biting, strangulation, pushing, hair pulling, assaults with weapons</a:t>
          </a:r>
        </a:p>
      </dsp:txBody>
      <dsp:txXfrm>
        <a:off x="83216" y="1896346"/>
        <a:ext cx="6938117" cy="1538258"/>
      </dsp:txXfrm>
    </dsp:sp>
    <dsp:sp modelId="{0EFFE680-736D-4783-AC79-DCF23E940B5F}">
      <dsp:nvSpPr>
        <dsp:cNvPr id="0" name=""/>
        <dsp:cNvSpPr/>
      </dsp:nvSpPr>
      <dsp:spPr>
        <a:xfrm>
          <a:off x="0" y="3607101"/>
          <a:ext cx="7104549" cy="1704690"/>
        </a:xfrm>
        <a:prstGeom prst="roundRect">
          <a:avLst/>
        </a:prstGeom>
        <a:solidFill>
          <a:schemeClr val="accent2">
            <a:hueOff val="-1446200"/>
            <a:satOff val="-992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Certain areas of body can be targets, such as abdomen of pregnant woman</a:t>
          </a:r>
        </a:p>
      </dsp:txBody>
      <dsp:txXfrm>
        <a:off x="83216" y="3690317"/>
        <a:ext cx="6938117" cy="1538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3D49B-8F5E-4A68-9C9B-A9F64386FAB4}">
      <dsp:nvSpPr>
        <dsp:cNvPr id="0" name=""/>
        <dsp:cNvSpPr/>
      </dsp:nvSpPr>
      <dsp:spPr>
        <a:xfrm>
          <a:off x="0" y="19160"/>
          <a:ext cx="7104549" cy="170469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The use of physical force, coercion, or threats to force a person to perform or receive a sexual act against his or her will</a:t>
          </a:r>
        </a:p>
      </dsp:txBody>
      <dsp:txXfrm>
        <a:off x="83216" y="102376"/>
        <a:ext cx="6938117" cy="1538258"/>
      </dsp:txXfrm>
    </dsp:sp>
    <dsp:sp modelId="{7EB97BFD-7245-48E1-9014-81C94442833A}">
      <dsp:nvSpPr>
        <dsp:cNvPr id="0" name=""/>
        <dsp:cNvSpPr/>
      </dsp:nvSpPr>
      <dsp:spPr>
        <a:xfrm>
          <a:off x="0" y="1813130"/>
          <a:ext cx="7104549" cy="1704690"/>
        </a:xfrm>
        <a:prstGeom prst="roundRect">
          <a:avLst/>
        </a:prstGeom>
        <a:solidFill>
          <a:schemeClr val="accent2">
            <a:hueOff val="-723100"/>
            <a:satOff val="-4962"/>
            <a:lumOff val="25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Forcing the victim to watch or create pornography</a:t>
          </a:r>
        </a:p>
      </dsp:txBody>
      <dsp:txXfrm>
        <a:off x="83216" y="1896346"/>
        <a:ext cx="6938117" cy="1538258"/>
      </dsp:txXfrm>
    </dsp:sp>
    <dsp:sp modelId="{F5BB1A97-0348-4028-8EE4-C685CD5FE6A9}">
      <dsp:nvSpPr>
        <dsp:cNvPr id="0" name=""/>
        <dsp:cNvSpPr/>
      </dsp:nvSpPr>
      <dsp:spPr>
        <a:xfrm>
          <a:off x="0" y="3607101"/>
          <a:ext cx="7104549" cy="1704690"/>
        </a:xfrm>
        <a:prstGeom prst="roundRect">
          <a:avLst/>
        </a:prstGeom>
        <a:solidFill>
          <a:schemeClr val="accent2">
            <a:hueOff val="-1446200"/>
            <a:satOff val="-992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Forced pregnancy or termination</a:t>
          </a:r>
        </a:p>
      </dsp:txBody>
      <dsp:txXfrm>
        <a:off x="83216" y="3690317"/>
        <a:ext cx="6938117" cy="1538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3D49B-8F5E-4A68-9C9B-A9F64386FAB4}">
      <dsp:nvSpPr>
        <dsp:cNvPr id="0" name=""/>
        <dsp:cNvSpPr/>
      </dsp:nvSpPr>
      <dsp:spPr>
        <a:xfrm>
          <a:off x="0" y="31753"/>
          <a:ext cx="7104549" cy="2426579"/>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The use of physical force, coercion, or threats to force a person to perform or receive a sexual act against his or her will</a:t>
          </a:r>
        </a:p>
      </dsp:txBody>
      <dsp:txXfrm>
        <a:off x="118456" y="150209"/>
        <a:ext cx="6867637" cy="21896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3D49B-8F5E-4A68-9C9B-A9F64386FAB4}">
      <dsp:nvSpPr>
        <dsp:cNvPr id="0" name=""/>
        <dsp:cNvSpPr/>
      </dsp:nvSpPr>
      <dsp:spPr>
        <a:xfrm>
          <a:off x="0" y="1425"/>
          <a:ext cx="7506631" cy="619231"/>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Occurs when an abuser controls finances and the victim’s ability to obtain money or control over his/her finances</a:t>
          </a:r>
        </a:p>
      </dsp:txBody>
      <dsp:txXfrm>
        <a:off x="30228" y="31653"/>
        <a:ext cx="7446175" cy="558775"/>
      </dsp:txXfrm>
    </dsp:sp>
    <dsp:sp modelId="{66FF0145-81EB-4B71-84B0-C29162AC8633}">
      <dsp:nvSpPr>
        <dsp:cNvPr id="0" name=""/>
        <dsp:cNvSpPr/>
      </dsp:nvSpPr>
      <dsp:spPr>
        <a:xfrm>
          <a:off x="0" y="631865"/>
          <a:ext cx="7506631" cy="619231"/>
        </a:xfrm>
        <a:prstGeom prst="roundRect">
          <a:avLst/>
        </a:prstGeom>
        <a:solidFill>
          <a:schemeClr val="accent2">
            <a:hueOff val="-180775"/>
            <a:satOff val="-1241"/>
            <a:lumOff val="63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Prevents the victim from having a job</a:t>
          </a:r>
        </a:p>
      </dsp:txBody>
      <dsp:txXfrm>
        <a:off x="30228" y="662093"/>
        <a:ext cx="7446175" cy="558775"/>
      </dsp:txXfrm>
    </dsp:sp>
    <dsp:sp modelId="{AA6304CC-79E9-462A-B66C-A6B0A65B59E2}">
      <dsp:nvSpPr>
        <dsp:cNvPr id="0" name=""/>
        <dsp:cNvSpPr/>
      </dsp:nvSpPr>
      <dsp:spPr>
        <a:xfrm>
          <a:off x="0" y="1262304"/>
          <a:ext cx="7506631" cy="619231"/>
        </a:xfrm>
        <a:prstGeom prst="roundRect">
          <a:avLst/>
        </a:prstGeom>
        <a:solidFill>
          <a:schemeClr val="accent2">
            <a:hueOff val="-361550"/>
            <a:satOff val="-2481"/>
            <a:lumOff val="127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Interferes with the victim’s job</a:t>
          </a:r>
        </a:p>
      </dsp:txBody>
      <dsp:txXfrm>
        <a:off x="30228" y="1292532"/>
        <a:ext cx="7446175" cy="558775"/>
      </dsp:txXfrm>
    </dsp:sp>
    <dsp:sp modelId="{17003300-7E58-41E2-B875-6D45D2EAD7A6}">
      <dsp:nvSpPr>
        <dsp:cNvPr id="0" name=""/>
        <dsp:cNvSpPr/>
      </dsp:nvSpPr>
      <dsp:spPr>
        <a:xfrm>
          <a:off x="0" y="1892744"/>
          <a:ext cx="7506631" cy="619231"/>
        </a:xfrm>
        <a:prstGeom prst="roundRect">
          <a:avLst/>
        </a:prstGeom>
        <a:solidFill>
          <a:schemeClr val="accent2">
            <a:hueOff val="-542325"/>
            <a:satOff val="-3722"/>
            <a:lumOff val="191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Harasses the victim at work</a:t>
          </a:r>
          <a:endParaRPr lang="en-US" sz="2000" kern="1200" dirty="0"/>
        </a:p>
      </dsp:txBody>
      <dsp:txXfrm>
        <a:off x="30228" y="1922972"/>
        <a:ext cx="7446175" cy="558775"/>
      </dsp:txXfrm>
    </dsp:sp>
    <dsp:sp modelId="{3E035889-64D7-4AD0-8E58-5D27178B714D}">
      <dsp:nvSpPr>
        <dsp:cNvPr id="0" name=""/>
        <dsp:cNvSpPr/>
      </dsp:nvSpPr>
      <dsp:spPr>
        <a:xfrm>
          <a:off x="0" y="2523183"/>
          <a:ext cx="7506631" cy="619231"/>
        </a:xfrm>
        <a:prstGeom prst="roundRect">
          <a:avLst/>
        </a:prstGeom>
        <a:solidFill>
          <a:schemeClr val="accent2">
            <a:hueOff val="-723100"/>
            <a:satOff val="-4962"/>
            <a:lumOff val="25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Taking the victim’s money</a:t>
          </a:r>
          <a:endParaRPr lang="en-US" sz="2000" kern="1200" dirty="0"/>
        </a:p>
      </dsp:txBody>
      <dsp:txXfrm>
        <a:off x="30228" y="2553411"/>
        <a:ext cx="7446175" cy="558775"/>
      </dsp:txXfrm>
    </dsp:sp>
    <dsp:sp modelId="{EBA11683-182D-43CD-8079-B8FE7904A97D}">
      <dsp:nvSpPr>
        <dsp:cNvPr id="0" name=""/>
        <dsp:cNvSpPr/>
      </dsp:nvSpPr>
      <dsp:spPr>
        <a:xfrm>
          <a:off x="0" y="3153623"/>
          <a:ext cx="7506631" cy="619231"/>
        </a:xfrm>
        <a:prstGeom prst="roundRect">
          <a:avLst/>
        </a:prstGeom>
        <a:solidFill>
          <a:schemeClr val="accent2">
            <a:hueOff val="-903875"/>
            <a:satOff val="-6203"/>
            <a:lumOff val="318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Demanding an account of everything bought</a:t>
          </a:r>
          <a:endParaRPr lang="en-US" sz="2000" kern="1200" dirty="0"/>
        </a:p>
      </dsp:txBody>
      <dsp:txXfrm>
        <a:off x="30228" y="3183851"/>
        <a:ext cx="7446175" cy="558775"/>
      </dsp:txXfrm>
    </dsp:sp>
    <dsp:sp modelId="{444C8887-273F-4FDB-804E-B652DB9705CD}">
      <dsp:nvSpPr>
        <dsp:cNvPr id="0" name=""/>
        <dsp:cNvSpPr/>
      </dsp:nvSpPr>
      <dsp:spPr>
        <a:xfrm>
          <a:off x="0" y="3784062"/>
          <a:ext cx="7506631" cy="619231"/>
        </a:xfrm>
        <a:prstGeom prst="roundRect">
          <a:avLst/>
        </a:prstGeom>
        <a:solidFill>
          <a:schemeClr val="accent2">
            <a:hueOff val="-1084650"/>
            <a:satOff val="-7443"/>
            <a:lumOff val="382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Controlling the victim’s access to financial information</a:t>
          </a:r>
        </a:p>
      </dsp:txBody>
      <dsp:txXfrm>
        <a:off x="30228" y="3814290"/>
        <a:ext cx="7446175" cy="558775"/>
      </dsp:txXfrm>
    </dsp:sp>
    <dsp:sp modelId="{F8D3CD56-4473-4C97-BCC9-EC3691EAAFA5}">
      <dsp:nvSpPr>
        <dsp:cNvPr id="0" name=""/>
        <dsp:cNvSpPr/>
      </dsp:nvSpPr>
      <dsp:spPr>
        <a:xfrm>
          <a:off x="0" y="4414502"/>
          <a:ext cx="7506631" cy="619231"/>
        </a:xfrm>
        <a:prstGeom prst="roundRect">
          <a:avLst/>
        </a:prstGeom>
        <a:solidFill>
          <a:schemeClr val="accent2">
            <a:hueOff val="-1265425"/>
            <a:satOff val="-8684"/>
            <a:lumOff val="446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Not allowing the victim’s names to be on accounts</a:t>
          </a:r>
        </a:p>
      </dsp:txBody>
      <dsp:txXfrm>
        <a:off x="30228" y="4444730"/>
        <a:ext cx="7446175" cy="558775"/>
      </dsp:txXfrm>
    </dsp:sp>
    <dsp:sp modelId="{94A2D6A9-B435-4389-BC91-37D5F014438F}">
      <dsp:nvSpPr>
        <dsp:cNvPr id="0" name=""/>
        <dsp:cNvSpPr/>
      </dsp:nvSpPr>
      <dsp:spPr>
        <a:xfrm>
          <a:off x="0" y="5044941"/>
          <a:ext cx="7506631" cy="619231"/>
        </a:xfrm>
        <a:prstGeom prst="roundRect">
          <a:avLst/>
        </a:prstGeom>
        <a:solidFill>
          <a:schemeClr val="accent2">
            <a:hueOff val="-1446200"/>
            <a:satOff val="-992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Not allowing the victims to obtain health insurance, welfare, disability, etc. </a:t>
          </a:r>
        </a:p>
      </dsp:txBody>
      <dsp:txXfrm>
        <a:off x="30228" y="5075169"/>
        <a:ext cx="7446175" cy="5587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86943-C6C4-4084-B926-4B618B5B0936}">
      <dsp:nvSpPr>
        <dsp:cNvPr id="0" name=""/>
        <dsp:cNvSpPr/>
      </dsp:nvSpPr>
      <dsp:spPr>
        <a:xfrm>
          <a:off x="2264" y="118767"/>
          <a:ext cx="1796218" cy="1077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Jealousy</a:t>
          </a:r>
        </a:p>
      </dsp:txBody>
      <dsp:txXfrm>
        <a:off x="2264" y="118767"/>
        <a:ext cx="1796218" cy="1077730"/>
      </dsp:txXfrm>
    </dsp:sp>
    <dsp:sp modelId="{9745BA71-0907-47F5-8CD3-F2BB57FB7401}">
      <dsp:nvSpPr>
        <dsp:cNvPr id="0" name=""/>
        <dsp:cNvSpPr/>
      </dsp:nvSpPr>
      <dsp:spPr>
        <a:xfrm>
          <a:off x="1978104" y="118767"/>
          <a:ext cx="1796218" cy="1077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Controlling behavior</a:t>
          </a:r>
        </a:p>
      </dsp:txBody>
      <dsp:txXfrm>
        <a:off x="1978104" y="118767"/>
        <a:ext cx="1796218" cy="1077730"/>
      </dsp:txXfrm>
    </dsp:sp>
    <dsp:sp modelId="{BE359F60-03BC-4774-9063-6F4BF6103347}">
      <dsp:nvSpPr>
        <dsp:cNvPr id="0" name=""/>
        <dsp:cNvSpPr/>
      </dsp:nvSpPr>
      <dsp:spPr>
        <a:xfrm>
          <a:off x="3953944" y="118767"/>
          <a:ext cx="1796218" cy="1077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Quick Involvement</a:t>
          </a:r>
        </a:p>
      </dsp:txBody>
      <dsp:txXfrm>
        <a:off x="3953944" y="118767"/>
        <a:ext cx="1796218" cy="1077730"/>
      </dsp:txXfrm>
    </dsp:sp>
    <dsp:sp modelId="{68107CB4-4F10-4818-B41D-95B6A58546F7}">
      <dsp:nvSpPr>
        <dsp:cNvPr id="0" name=""/>
        <dsp:cNvSpPr/>
      </dsp:nvSpPr>
      <dsp:spPr>
        <a:xfrm>
          <a:off x="5929784" y="118767"/>
          <a:ext cx="1796218" cy="1077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Unrealistic expectations</a:t>
          </a:r>
        </a:p>
      </dsp:txBody>
      <dsp:txXfrm>
        <a:off x="5929784" y="118767"/>
        <a:ext cx="1796218" cy="1077730"/>
      </dsp:txXfrm>
    </dsp:sp>
    <dsp:sp modelId="{338F46BB-75BE-40C0-841B-0774F06A9778}">
      <dsp:nvSpPr>
        <dsp:cNvPr id="0" name=""/>
        <dsp:cNvSpPr/>
      </dsp:nvSpPr>
      <dsp:spPr>
        <a:xfrm>
          <a:off x="2264" y="1376120"/>
          <a:ext cx="1796218" cy="1077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Isolation</a:t>
          </a:r>
        </a:p>
      </dsp:txBody>
      <dsp:txXfrm>
        <a:off x="2264" y="1376120"/>
        <a:ext cx="1796218" cy="1077730"/>
      </dsp:txXfrm>
    </dsp:sp>
    <dsp:sp modelId="{6EBEE84A-AB05-4D12-AABC-4CB05684D091}">
      <dsp:nvSpPr>
        <dsp:cNvPr id="0" name=""/>
        <dsp:cNvSpPr/>
      </dsp:nvSpPr>
      <dsp:spPr>
        <a:xfrm>
          <a:off x="1978104" y="1376120"/>
          <a:ext cx="1796218" cy="1077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Blames other for his problems</a:t>
          </a:r>
        </a:p>
      </dsp:txBody>
      <dsp:txXfrm>
        <a:off x="1978104" y="1376120"/>
        <a:ext cx="1796218" cy="1077730"/>
      </dsp:txXfrm>
    </dsp:sp>
    <dsp:sp modelId="{B177F467-9CE3-40E1-A7C7-530A0A6A8006}">
      <dsp:nvSpPr>
        <dsp:cNvPr id="0" name=""/>
        <dsp:cNvSpPr/>
      </dsp:nvSpPr>
      <dsp:spPr>
        <a:xfrm>
          <a:off x="3953944" y="1376120"/>
          <a:ext cx="1796218" cy="1077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Blames others for his feelings</a:t>
          </a:r>
        </a:p>
      </dsp:txBody>
      <dsp:txXfrm>
        <a:off x="3953944" y="1376120"/>
        <a:ext cx="1796218" cy="1077730"/>
      </dsp:txXfrm>
    </dsp:sp>
    <dsp:sp modelId="{DF5A73B5-72F6-4929-8613-4E6FC36E8AFC}">
      <dsp:nvSpPr>
        <dsp:cNvPr id="0" name=""/>
        <dsp:cNvSpPr/>
      </dsp:nvSpPr>
      <dsp:spPr>
        <a:xfrm>
          <a:off x="5929784" y="1376120"/>
          <a:ext cx="1796218" cy="1077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Hypersensitivity</a:t>
          </a:r>
        </a:p>
      </dsp:txBody>
      <dsp:txXfrm>
        <a:off x="5929784" y="1376120"/>
        <a:ext cx="1796218" cy="1077730"/>
      </dsp:txXfrm>
    </dsp:sp>
    <dsp:sp modelId="{6C64ACF8-5D46-4FAC-8815-FB44C4D97E74}">
      <dsp:nvSpPr>
        <dsp:cNvPr id="0" name=""/>
        <dsp:cNvSpPr/>
      </dsp:nvSpPr>
      <dsp:spPr>
        <a:xfrm>
          <a:off x="2264" y="2633472"/>
          <a:ext cx="1796218" cy="1077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Cruelty to animals and        children</a:t>
          </a:r>
        </a:p>
      </dsp:txBody>
      <dsp:txXfrm>
        <a:off x="2264" y="2633472"/>
        <a:ext cx="1796218" cy="1077730"/>
      </dsp:txXfrm>
    </dsp:sp>
    <dsp:sp modelId="{1838C53A-D94C-496B-87F3-1788D85535DD}">
      <dsp:nvSpPr>
        <dsp:cNvPr id="0" name=""/>
        <dsp:cNvSpPr/>
      </dsp:nvSpPr>
      <dsp:spPr>
        <a:xfrm>
          <a:off x="1978104" y="2633472"/>
          <a:ext cx="1796218" cy="1077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Dr. Jekyll &amp; Mr. Hyde</a:t>
          </a:r>
        </a:p>
      </dsp:txBody>
      <dsp:txXfrm>
        <a:off x="1978104" y="2633472"/>
        <a:ext cx="1796218" cy="1077730"/>
      </dsp:txXfrm>
    </dsp:sp>
    <dsp:sp modelId="{C41E1ADE-1A7D-4D9A-8263-D04EE1B91FBE}">
      <dsp:nvSpPr>
        <dsp:cNvPr id="0" name=""/>
        <dsp:cNvSpPr/>
      </dsp:nvSpPr>
      <dsp:spPr>
        <a:xfrm>
          <a:off x="3953944" y="2633472"/>
          <a:ext cx="1796218" cy="1077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“Playful” use of force during sex</a:t>
          </a:r>
        </a:p>
      </dsp:txBody>
      <dsp:txXfrm>
        <a:off x="3953944" y="2633472"/>
        <a:ext cx="1796218" cy="1077730"/>
      </dsp:txXfrm>
    </dsp:sp>
    <dsp:sp modelId="{F2FA639F-3EAB-4C6D-862A-B2F779C20466}">
      <dsp:nvSpPr>
        <dsp:cNvPr id="0" name=""/>
        <dsp:cNvSpPr/>
      </dsp:nvSpPr>
      <dsp:spPr>
        <a:xfrm>
          <a:off x="5929784" y="2633472"/>
          <a:ext cx="1796218" cy="1077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Verbal abuse</a:t>
          </a:r>
        </a:p>
      </dsp:txBody>
      <dsp:txXfrm>
        <a:off x="5929784" y="2633472"/>
        <a:ext cx="1796218" cy="1077730"/>
      </dsp:txXfrm>
    </dsp:sp>
    <dsp:sp modelId="{017EC478-CD23-4B9F-89E7-804D267B2EC5}">
      <dsp:nvSpPr>
        <dsp:cNvPr id="0" name=""/>
        <dsp:cNvSpPr/>
      </dsp:nvSpPr>
      <dsp:spPr>
        <a:xfrm>
          <a:off x="990184" y="3890825"/>
          <a:ext cx="1796218" cy="1077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Rigid sex roles</a:t>
          </a:r>
        </a:p>
      </dsp:txBody>
      <dsp:txXfrm>
        <a:off x="990184" y="3890825"/>
        <a:ext cx="1796218" cy="1077730"/>
      </dsp:txXfrm>
    </dsp:sp>
    <dsp:sp modelId="{58639498-B766-4CFF-BD5A-81B12B6F9612}">
      <dsp:nvSpPr>
        <dsp:cNvPr id="0" name=""/>
        <dsp:cNvSpPr/>
      </dsp:nvSpPr>
      <dsp:spPr>
        <a:xfrm>
          <a:off x="2966024" y="3890825"/>
          <a:ext cx="1796218" cy="1077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Threat of violence</a:t>
          </a:r>
        </a:p>
      </dsp:txBody>
      <dsp:txXfrm>
        <a:off x="2966024" y="3890825"/>
        <a:ext cx="1796218" cy="1077730"/>
      </dsp:txXfrm>
    </dsp:sp>
    <dsp:sp modelId="{CAE4D875-C327-4489-9749-A549F5E700FB}">
      <dsp:nvSpPr>
        <dsp:cNvPr id="0" name=""/>
        <dsp:cNvSpPr/>
      </dsp:nvSpPr>
      <dsp:spPr>
        <a:xfrm>
          <a:off x="4941864" y="3890825"/>
          <a:ext cx="1796218" cy="107773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Breaking or striking objects</a:t>
          </a:r>
        </a:p>
      </dsp:txBody>
      <dsp:txXfrm>
        <a:off x="4941864" y="3890825"/>
        <a:ext cx="1796218" cy="10777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C673D-D3D9-4402-BFE0-F016FC03727E}">
      <dsp:nvSpPr>
        <dsp:cNvPr id="0" name=""/>
        <dsp:cNvSpPr/>
      </dsp:nvSpPr>
      <dsp:spPr>
        <a:xfrm>
          <a:off x="3009" y="49374"/>
          <a:ext cx="2387381" cy="1432429"/>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16% more likely to have low-birth weight pregnancies</a:t>
          </a:r>
        </a:p>
      </dsp:txBody>
      <dsp:txXfrm>
        <a:off x="3009" y="49374"/>
        <a:ext cx="2387381" cy="1432429"/>
      </dsp:txXfrm>
    </dsp:sp>
    <dsp:sp modelId="{27672518-D117-457D-B9F9-A1E68E8C6445}">
      <dsp:nvSpPr>
        <dsp:cNvPr id="0" name=""/>
        <dsp:cNvSpPr/>
      </dsp:nvSpPr>
      <dsp:spPr>
        <a:xfrm>
          <a:off x="2629129" y="49374"/>
          <a:ext cx="2387381" cy="1432429"/>
        </a:xfrm>
        <a:prstGeom prst="rect">
          <a:avLst/>
        </a:prstGeom>
        <a:solidFill>
          <a:schemeClr val="accent2">
            <a:hueOff val="-206600"/>
            <a:satOff val="-1418"/>
            <a:lumOff val="72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1.5x more likely to acquire HIV</a:t>
          </a:r>
        </a:p>
      </dsp:txBody>
      <dsp:txXfrm>
        <a:off x="2629129" y="49374"/>
        <a:ext cx="2387381" cy="1432429"/>
      </dsp:txXfrm>
    </dsp:sp>
    <dsp:sp modelId="{A7799910-2448-4C38-A354-0E46274961C3}">
      <dsp:nvSpPr>
        <dsp:cNvPr id="0" name=""/>
        <dsp:cNvSpPr/>
      </dsp:nvSpPr>
      <dsp:spPr>
        <a:xfrm>
          <a:off x="5255249" y="49374"/>
          <a:ext cx="2387381" cy="1432429"/>
        </a:xfrm>
        <a:prstGeom prst="rect">
          <a:avLst/>
        </a:prstGeom>
        <a:solidFill>
          <a:schemeClr val="accent2">
            <a:hueOff val="-413200"/>
            <a:satOff val="-2835"/>
            <a:lumOff val="14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1.5x more likely to contract syphilis, chlamydia, or gonorrhea</a:t>
          </a:r>
        </a:p>
      </dsp:txBody>
      <dsp:txXfrm>
        <a:off x="5255249" y="49374"/>
        <a:ext cx="2387381" cy="1432429"/>
      </dsp:txXfrm>
    </dsp:sp>
    <dsp:sp modelId="{D65F4564-9DA1-429A-B1D9-BE273EDFA4F6}">
      <dsp:nvSpPr>
        <dsp:cNvPr id="0" name=""/>
        <dsp:cNvSpPr/>
      </dsp:nvSpPr>
      <dsp:spPr>
        <a:xfrm>
          <a:off x="7881368" y="49374"/>
          <a:ext cx="2387381" cy="1432429"/>
        </a:xfrm>
        <a:prstGeom prst="rect">
          <a:avLst/>
        </a:prstGeom>
        <a:solidFill>
          <a:schemeClr val="accent2">
            <a:hueOff val="-619800"/>
            <a:satOff val="-4253"/>
            <a:lumOff val="218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2x more like to experience depression</a:t>
          </a:r>
        </a:p>
      </dsp:txBody>
      <dsp:txXfrm>
        <a:off x="7881368" y="49374"/>
        <a:ext cx="2387381" cy="1432429"/>
      </dsp:txXfrm>
    </dsp:sp>
    <dsp:sp modelId="{458AF6BA-041F-45CD-8D53-D71283CEDED8}">
      <dsp:nvSpPr>
        <dsp:cNvPr id="0" name=""/>
        <dsp:cNvSpPr/>
      </dsp:nvSpPr>
      <dsp:spPr>
        <a:xfrm>
          <a:off x="3009" y="1720542"/>
          <a:ext cx="2387381" cy="1432429"/>
        </a:xfrm>
        <a:prstGeom prst="rect">
          <a:avLst/>
        </a:prstGeom>
        <a:solidFill>
          <a:schemeClr val="accent2">
            <a:hueOff val="-826400"/>
            <a:satOff val="-5671"/>
            <a:lumOff val="291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Almost 2x more likely to abuse alcohol</a:t>
          </a:r>
        </a:p>
      </dsp:txBody>
      <dsp:txXfrm>
        <a:off x="3009" y="1720542"/>
        <a:ext cx="2387381" cy="1432429"/>
      </dsp:txXfrm>
    </dsp:sp>
    <dsp:sp modelId="{633BE456-C997-4701-AE89-BB151252B819}">
      <dsp:nvSpPr>
        <dsp:cNvPr id="0" name=""/>
        <dsp:cNvSpPr/>
      </dsp:nvSpPr>
      <dsp:spPr>
        <a:xfrm>
          <a:off x="2629129" y="1720542"/>
          <a:ext cx="2387381" cy="1432429"/>
        </a:xfrm>
        <a:prstGeom prst="rect">
          <a:avLst/>
        </a:prstGeom>
        <a:solidFill>
          <a:schemeClr val="accent2">
            <a:hueOff val="-1033000"/>
            <a:satOff val="-7089"/>
            <a:lumOff val="364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More likely to be the victim of homicide…31% of all murdered women are killed by their abuser</a:t>
          </a:r>
        </a:p>
      </dsp:txBody>
      <dsp:txXfrm>
        <a:off x="2629129" y="1720542"/>
        <a:ext cx="2387381" cy="1432429"/>
      </dsp:txXfrm>
    </dsp:sp>
    <dsp:sp modelId="{A102B7C9-3F5E-4898-B2B4-1B85BF46138D}">
      <dsp:nvSpPr>
        <dsp:cNvPr id="0" name=""/>
        <dsp:cNvSpPr/>
      </dsp:nvSpPr>
      <dsp:spPr>
        <a:xfrm>
          <a:off x="5255249" y="1720542"/>
          <a:ext cx="2387381" cy="1432429"/>
        </a:xfrm>
        <a:prstGeom prst="rect">
          <a:avLst/>
        </a:prstGeom>
        <a:solidFill>
          <a:schemeClr val="accent2">
            <a:hueOff val="-1239600"/>
            <a:satOff val="-8506"/>
            <a:lumOff val="437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If non-lethal strangulation is used, the victim is 7x more likely to be murdered by their abuser</a:t>
          </a:r>
        </a:p>
      </dsp:txBody>
      <dsp:txXfrm>
        <a:off x="5255249" y="1720542"/>
        <a:ext cx="2387381" cy="1432429"/>
      </dsp:txXfrm>
    </dsp:sp>
    <dsp:sp modelId="{7BA52E47-AE44-4561-A060-807F2BB57534}">
      <dsp:nvSpPr>
        <dsp:cNvPr id="0" name=""/>
        <dsp:cNvSpPr/>
      </dsp:nvSpPr>
      <dsp:spPr>
        <a:xfrm>
          <a:off x="7881368" y="1720542"/>
          <a:ext cx="2387381" cy="1432429"/>
        </a:xfrm>
        <a:prstGeom prst="rect">
          <a:avLst/>
        </a:prstGeom>
        <a:solidFill>
          <a:schemeClr val="accent2">
            <a:hueOff val="-1446200"/>
            <a:satOff val="-992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*Homicide leading cause of traumatic death for pregnant and postpartum women in US, accounting for 31% maternal injury deaths*</a:t>
          </a:r>
        </a:p>
      </dsp:txBody>
      <dsp:txXfrm>
        <a:off x="7881368" y="1720542"/>
        <a:ext cx="2387381" cy="14324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0827F-43CF-4758-AC25-7370F2411BD6}">
      <dsp:nvSpPr>
        <dsp:cNvPr id="0" name=""/>
        <dsp:cNvSpPr/>
      </dsp:nvSpPr>
      <dsp:spPr>
        <a:xfrm>
          <a:off x="3180" y="2018226"/>
          <a:ext cx="1689856" cy="4065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Visible Injuries</a:t>
          </a:r>
        </a:p>
      </dsp:txBody>
      <dsp:txXfrm>
        <a:off x="3180" y="2018226"/>
        <a:ext cx="1689856" cy="406585"/>
      </dsp:txXfrm>
    </dsp:sp>
    <dsp:sp modelId="{0CBAC877-2FBB-4327-BBB4-1621C772A10D}">
      <dsp:nvSpPr>
        <dsp:cNvPr id="0" name=""/>
        <dsp:cNvSpPr/>
      </dsp:nvSpPr>
      <dsp:spPr>
        <a:xfrm>
          <a:off x="3180" y="2424812"/>
          <a:ext cx="1689856" cy="207968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Contusions/hematomas</a:t>
          </a:r>
        </a:p>
        <a:p>
          <a:pPr marL="57150" lvl="1" indent="-57150" algn="l" defTabSz="488950">
            <a:lnSpc>
              <a:spcPct val="90000"/>
            </a:lnSpc>
            <a:spcBef>
              <a:spcPct val="0"/>
            </a:spcBef>
            <a:spcAft>
              <a:spcPct val="15000"/>
            </a:spcAft>
            <a:buChar char="•"/>
          </a:pPr>
          <a:r>
            <a:rPr lang="en-US" sz="1100" kern="1200"/>
            <a:t>Lacerations</a:t>
          </a:r>
          <a:endParaRPr lang="en-US" sz="1100" kern="1200" dirty="0"/>
        </a:p>
        <a:p>
          <a:pPr marL="57150" lvl="1" indent="-57150" algn="l" defTabSz="488950">
            <a:lnSpc>
              <a:spcPct val="90000"/>
            </a:lnSpc>
            <a:spcBef>
              <a:spcPct val="0"/>
            </a:spcBef>
            <a:spcAft>
              <a:spcPct val="15000"/>
            </a:spcAft>
            <a:buChar char="•"/>
          </a:pPr>
          <a:r>
            <a:rPr lang="en-US" sz="1100" kern="1200" dirty="0"/>
            <a:t>Broken bones</a:t>
          </a:r>
        </a:p>
        <a:p>
          <a:pPr marL="57150" lvl="1" indent="-57150" algn="l" defTabSz="488950">
            <a:lnSpc>
              <a:spcPct val="90000"/>
            </a:lnSpc>
            <a:spcBef>
              <a:spcPct val="0"/>
            </a:spcBef>
            <a:spcAft>
              <a:spcPct val="15000"/>
            </a:spcAft>
            <a:buChar char="•"/>
          </a:pPr>
          <a:r>
            <a:rPr lang="en-US" sz="1100" kern="1200" dirty="0"/>
            <a:t>Handprints</a:t>
          </a:r>
        </a:p>
        <a:p>
          <a:pPr marL="57150" lvl="1" indent="-57150" algn="l" defTabSz="488950">
            <a:lnSpc>
              <a:spcPct val="90000"/>
            </a:lnSpc>
            <a:spcBef>
              <a:spcPct val="0"/>
            </a:spcBef>
            <a:spcAft>
              <a:spcPct val="15000"/>
            </a:spcAft>
            <a:buChar char="•"/>
          </a:pPr>
          <a:r>
            <a:rPr lang="en-US" sz="1100" kern="1200" dirty="0"/>
            <a:t>Strangulation marks</a:t>
          </a:r>
        </a:p>
        <a:p>
          <a:pPr marL="57150" lvl="1" indent="-57150" algn="l" defTabSz="488950">
            <a:lnSpc>
              <a:spcPct val="90000"/>
            </a:lnSpc>
            <a:spcBef>
              <a:spcPct val="0"/>
            </a:spcBef>
            <a:spcAft>
              <a:spcPct val="15000"/>
            </a:spcAft>
            <a:buChar char="•"/>
          </a:pPr>
          <a:r>
            <a:rPr lang="en-US" sz="1100" kern="1200" dirty="0"/>
            <a:t>Tendon/ligament injuries</a:t>
          </a:r>
        </a:p>
        <a:p>
          <a:pPr marL="57150" lvl="1" indent="-57150" algn="l" defTabSz="488950">
            <a:lnSpc>
              <a:spcPct val="90000"/>
            </a:lnSpc>
            <a:spcBef>
              <a:spcPct val="0"/>
            </a:spcBef>
            <a:spcAft>
              <a:spcPct val="15000"/>
            </a:spcAft>
            <a:buChar char="•"/>
          </a:pPr>
          <a:r>
            <a:rPr lang="en-US" sz="1100" kern="1200" dirty="0"/>
            <a:t>Facial trauma</a:t>
          </a:r>
        </a:p>
        <a:p>
          <a:pPr marL="57150" lvl="1" indent="-57150" algn="l" defTabSz="488950">
            <a:lnSpc>
              <a:spcPct val="90000"/>
            </a:lnSpc>
            <a:spcBef>
              <a:spcPct val="0"/>
            </a:spcBef>
            <a:spcAft>
              <a:spcPct val="15000"/>
            </a:spcAft>
            <a:buChar char="•"/>
          </a:pPr>
          <a:r>
            <a:rPr lang="en-US" sz="1100" kern="1200" dirty="0"/>
            <a:t>Broken teeth</a:t>
          </a:r>
        </a:p>
        <a:p>
          <a:pPr marL="57150" lvl="1" indent="-57150" algn="l" defTabSz="488950">
            <a:lnSpc>
              <a:spcPct val="90000"/>
            </a:lnSpc>
            <a:spcBef>
              <a:spcPct val="0"/>
            </a:spcBef>
            <a:spcAft>
              <a:spcPct val="15000"/>
            </a:spcAft>
            <a:buChar char="•"/>
          </a:pPr>
          <a:r>
            <a:rPr lang="en-US" sz="1100" kern="1200" dirty="0"/>
            <a:t>Bites/Burns</a:t>
          </a:r>
        </a:p>
      </dsp:txBody>
      <dsp:txXfrm>
        <a:off x="3180" y="2424812"/>
        <a:ext cx="1689856" cy="2079680"/>
      </dsp:txXfrm>
    </dsp:sp>
    <dsp:sp modelId="{92ECC74D-3DD3-44ED-8FD1-329FFFD2B3F6}">
      <dsp:nvSpPr>
        <dsp:cNvPr id="0" name=""/>
        <dsp:cNvSpPr/>
      </dsp:nvSpPr>
      <dsp:spPr>
        <a:xfrm>
          <a:off x="1929617" y="2018226"/>
          <a:ext cx="1689856" cy="4065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Neurological</a:t>
          </a:r>
        </a:p>
      </dsp:txBody>
      <dsp:txXfrm>
        <a:off x="1929617" y="2018226"/>
        <a:ext cx="1689856" cy="406585"/>
      </dsp:txXfrm>
    </dsp:sp>
    <dsp:sp modelId="{B22F2BF6-6FBE-4416-82F6-B48478C3FEFE}">
      <dsp:nvSpPr>
        <dsp:cNvPr id="0" name=""/>
        <dsp:cNvSpPr/>
      </dsp:nvSpPr>
      <dsp:spPr>
        <a:xfrm>
          <a:off x="1929617" y="2424812"/>
          <a:ext cx="1689856" cy="207968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Chronic pain</a:t>
          </a:r>
        </a:p>
        <a:p>
          <a:pPr marL="57150" lvl="1" indent="-57150" algn="l" defTabSz="488950">
            <a:lnSpc>
              <a:spcPct val="90000"/>
            </a:lnSpc>
            <a:spcBef>
              <a:spcPct val="0"/>
            </a:spcBef>
            <a:spcAft>
              <a:spcPct val="15000"/>
            </a:spcAft>
            <a:buChar char="•"/>
          </a:pPr>
          <a:r>
            <a:rPr lang="en-US" sz="1100" kern="1200" dirty="0"/>
            <a:t>Stammering/stuttering</a:t>
          </a:r>
        </a:p>
        <a:p>
          <a:pPr marL="57150" lvl="1" indent="-57150" algn="l" defTabSz="488950">
            <a:lnSpc>
              <a:spcPct val="90000"/>
            </a:lnSpc>
            <a:spcBef>
              <a:spcPct val="0"/>
            </a:spcBef>
            <a:spcAft>
              <a:spcPct val="15000"/>
            </a:spcAft>
            <a:buChar char="•"/>
          </a:pPr>
          <a:r>
            <a:rPr lang="en-US" sz="1100" kern="1200" dirty="0"/>
            <a:t>Decreased concentration</a:t>
          </a:r>
        </a:p>
        <a:p>
          <a:pPr marL="57150" lvl="1" indent="-57150" algn="l" defTabSz="488950">
            <a:lnSpc>
              <a:spcPct val="90000"/>
            </a:lnSpc>
            <a:spcBef>
              <a:spcPct val="0"/>
            </a:spcBef>
            <a:spcAft>
              <a:spcPct val="15000"/>
            </a:spcAft>
            <a:buChar char="•"/>
          </a:pPr>
          <a:r>
            <a:rPr lang="en-US" sz="1100" kern="1200" dirty="0"/>
            <a:t>Headaches</a:t>
          </a:r>
        </a:p>
        <a:p>
          <a:pPr marL="57150" lvl="1" indent="-57150" algn="l" defTabSz="488950">
            <a:lnSpc>
              <a:spcPct val="90000"/>
            </a:lnSpc>
            <a:spcBef>
              <a:spcPct val="0"/>
            </a:spcBef>
            <a:spcAft>
              <a:spcPct val="15000"/>
            </a:spcAft>
            <a:buChar char="•"/>
          </a:pPr>
          <a:r>
            <a:rPr lang="en-US" sz="1100" kern="1200" dirty="0"/>
            <a:t>CNS impairment</a:t>
          </a:r>
        </a:p>
        <a:p>
          <a:pPr marL="57150" lvl="1" indent="-57150" algn="l" defTabSz="488950">
            <a:lnSpc>
              <a:spcPct val="90000"/>
            </a:lnSpc>
            <a:spcBef>
              <a:spcPct val="0"/>
            </a:spcBef>
            <a:spcAft>
              <a:spcPct val="15000"/>
            </a:spcAft>
            <a:buChar char="•"/>
          </a:pPr>
          <a:r>
            <a:rPr lang="en-US" sz="1100" kern="1200" dirty="0"/>
            <a:t>Fainting</a:t>
          </a:r>
        </a:p>
        <a:p>
          <a:pPr marL="57150" lvl="1" indent="-57150" algn="l" defTabSz="488950">
            <a:lnSpc>
              <a:spcPct val="90000"/>
            </a:lnSpc>
            <a:spcBef>
              <a:spcPct val="0"/>
            </a:spcBef>
            <a:spcAft>
              <a:spcPct val="15000"/>
            </a:spcAft>
            <a:buChar char="•"/>
          </a:pPr>
          <a:r>
            <a:rPr lang="en-US" sz="1100" kern="1200" dirty="0"/>
            <a:t>Back pain</a:t>
          </a:r>
        </a:p>
        <a:p>
          <a:pPr marL="57150" lvl="1" indent="-57150" algn="l" defTabSz="488950">
            <a:lnSpc>
              <a:spcPct val="90000"/>
            </a:lnSpc>
            <a:spcBef>
              <a:spcPct val="0"/>
            </a:spcBef>
            <a:spcAft>
              <a:spcPct val="15000"/>
            </a:spcAft>
            <a:buChar char="•"/>
          </a:pPr>
          <a:r>
            <a:rPr lang="en-US" sz="1100" kern="1200" dirty="0"/>
            <a:t>Stroke</a:t>
          </a:r>
        </a:p>
        <a:p>
          <a:pPr marL="57150" lvl="1" indent="-57150" algn="l" defTabSz="488950">
            <a:lnSpc>
              <a:spcPct val="90000"/>
            </a:lnSpc>
            <a:spcBef>
              <a:spcPct val="0"/>
            </a:spcBef>
            <a:spcAft>
              <a:spcPct val="15000"/>
            </a:spcAft>
            <a:buChar char="•"/>
          </a:pPr>
          <a:r>
            <a:rPr lang="en-US" sz="1100" kern="1200" dirty="0"/>
            <a:t>TBI</a:t>
          </a:r>
        </a:p>
        <a:p>
          <a:pPr marL="57150" lvl="1" indent="-57150" algn="l" defTabSz="488950">
            <a:lnSpc>
              <a:spcPct val="90000"/>
            </a:lnSpc>
            <a:spcBef>
              <a:spcPct val="0"/>
            </a:spcBef>
            <a:spcAft>
              <a:spcPct val="15000"/>
            </a:spcAft>
            <a:buChar char="•"/>
          </a:pPr>
          <a:r>
            <a:rPr lang="en-US" sz="1100" kern="1200" dirty="0"/>
            <a:t>Vision/hearing impairment</a:t>
          </a:r>
        </a:p>
      </dsp:txBody>
      <dsp:txXfrm>
        <a:off x="1929617" y="2424812"/>
        <a:ext cx="1689856" cy="2079680"/>
      </dsp:txXfrm>
    </dsp:sp>
    <dsp:sp modelId="{498B14C8-8693-4D5A-8258-E1ADACA8F2BC}">
      <dsp:nvSpPr>
        <dsp:cNvPr id="0" name=""/>
        <dsp:cNvSpPr/>
      </dsp:nvSpPr>
      <dsp:spPr>
        <a:xfrm>
          <a:off x="3856053" y="2018226"/>
          <a:ext cx="1689856" cy="4065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Cardiovascular &amp; Respiratory</a:t>
          </a:r>
        </a:p>
      </dsp:txBody>
      <dsp:txXfrm>
        <a:off x="3856053" y="2018226"/>
        <a:ext cx="1689856" cy="406585"/>
      </dsp:txXfrm>
    </dsp:sp>
    <dsp:sp modelId="{D3ECC065-914B-46D3-BB28-46C1953019D6}">
      <dsp:nvSpPr>
        <dsp:cNvPr id="0" name=""/>
        <dsp:cNvSpPr/>
      </dsp:nvSpPr>
      <dsp:spPr>
        <a:xfrm>
          <a:off x="3856053" y="2424812"/>
          <a:ext cx="1689856" cy="207968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Hypertension</a:t>
          </a:r>
        </a:p>
        <a:p>
          <a:pPr marL="57150" lvl="1" indent="-57150" algn="l" defTabSz="488950">
            <a:lnSpc>
              <a:spcPct val="90000"/>
            </a:lnSpc>
            <a:spcBef>
              <a:spcPct val="0"/>
            </a:spcBef>
            <a:spcAft>
              <a:spcPct val="15000"/>
            </a:spcAft>
            <a:buChar char="•"/>
          </a:pPr>
          <a:r>
            <a:rPr lang="en-US" sz="1100" kern="1200" dirty="0"/>
            <a:t>CP</a:t>
          </a:r>
        </a:p>
        <a:p>
          <a:pPr marL="57150" lvl="1" indent="-57150" algn="l" defTabSz="488950">
            <a:lnSpc>
              <a:spcPct val="90000"/>
            </a:lnSpc>
            <a:spcBef>
              <a:spcPct val="0"/>
            </a:spcBef>
            <a:spcAft>
              <a:spcPct val="15000"/>
            </a:spcAft>
            <a:buChar char="•"/>
          </a:pPr>
          <a:r>
            <a:rPr lang="en-US" sz="1100" kern="1200" dirty="0"/>
            <a:t>Hyperventilation</a:t>
          </a:r>
        </a:p>
        <a:p>
          <a:pPr marL="57150" lvl="1" indent="-57150" algn="l" defTabSz="488950">
            <a:lnSpc>
              <a:spcPct val="90000"/>
            </a:lnSpc>
            <a:spcBef>
              <a:spcPct val="0"/>
            </a:spcBef>
            <a:spcAft>
              <a:spcPct val="15000"/>
            </a:spcAft>
            <a:buChar char="•"/>
          </a:pPr>
          <a:r>
            <a:rPr lang="en-US" sz="1100" kern="1200" dirty="0"/>
            <a:t>MI</a:t>
          </a:r>
        </a:p>
        <a:p>
          <a:pPr marL="57150" lvl="1" indent="-57150" algn="l" defTabSz="488950">
            <a:lnSpc>
              <a:spcPct val="90000"/>
            </a:lnSpc>
            <a:spcBef>
              <a:spcPct val="0"/>
            </a:spcBef>
            <a:spcAft>
              <a:spcPct val="15000"/>
            </a:spcAft>
            <a:buChar char="•"/>
          </a:pPr>
          <a:r>
            <a:rPr lang="en-US" sz="1100" kern="1200" dirty="0"/>
            <a:t>Asthma</a:t>
          </a:r>
        </a:p>
        <a:p>
          <a:pPr marL="57150" lvl="1" indent="-57150" algn="l" defTabSz="488950">
            <a:lnSpc>
              <a:spcPct val="90000"/>
            </a:lnSpc>
            <a:spcBef>
              <a:spcPct val="0"/>
            </a:spcBef>
            <a:spcAft>
              <a:spcPct val="15000"/>
            </a:spcAft>
            <a:buChar char="•"/>
          </a:pPr>
          <a:r>
            <a:rPr lang="en-US" sz="1100" kern="1200" dirty="0"/>
            <a:t>Palpitations</a:t>
          </a:r>
        </a:p>
        <a:p>
          <a:pPr marL="57150" lvl="1" indent="-57150" algn="l" defTabSz="488950">
            <a:lnSpc>
              <a:spcPct val="90000"/>
            </a:lnSpc>
            <a:spcBef>
              <a:spcPct val="0"/>
            </a:spcBef>
            <a:spcAft>
              <a:spcPct val="15000"/>
            </a:spcAft>
            <a:buChar char="•"/>
          </a:pPr>
          <a:r>
            <a:rPr lang="en-US" sz="1100" kern="1200" dirty="0"/>
            <a:t>Arrythmias</a:t>
          </a:r>
        </a:p>
      </dsp:txBody>
      <dsp:txXfrm>
        <a:off x="3856053" y="2424812"/>
        <a:ext cx="1689856" cy="2079680"/>
      </dsp:txXfrm>
    </dsp:sp>
    <dsp:sp modelId="{542BCB5A-9797-4DB2-A8D6-EF1D71C63F03}">
      <dsp:nvSpPr>
        <dsp:cNvPr id="0" name=""/>
        <dsp:cNvSpPr/>
      </dsp:nvSpPr>
      <dsp:spPr>
        <a:xfrm>
          <a:off x="5782489" y="2018226"/>
          <a:ext cx="1689856" cy="4065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Digestive</a:t>
          </a:r>
        </a:p>
      </dsp:txBody>
      <dsp:txXfrm>
        <a:off x="5782489" y="2018226"/>
        <a:ext cx="1689856" cy="406585"/>
      </dsp:txXfrm>
    </dsp:sp>
    <dsp:sp modelId="{9311BDDD-F199-4BB8-AFB2-3C6A4A573BDA}">
      <dsp:nvSpPr>
        <dsp:cNvPr id="0" name=""/>
        <dsp:cNvSpPr/>
      </dsp:nvSpPr>
      <dsp:spPr>
        <a:xfrm>
          <a:off x="5782489" y="2424812"/>
          <a:ext cx="1689856" cy="207968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Ulcers</a:t>
          </a:r>
        </a:p>
        <a:p>
          <a:pPr marL="57150" lvl="1" indent="-57150" algn="l" defTabSz="488950">
            <a:lnSpc>
              <a:spcPct val="90000"/>
            </a:lnSpc>
            <a:spcBef>
              <a:spcPct val="0"/>
            </a:spcBef>
            <a:spcAft>
              <a:spcPct val="15000"/>
            </a:spcAft>
            <a:buChar char="•"/>
          </a:pPr>
          <a:r>
            <a:rPr lang="en-US" sz="1100" kern="1200" dirty="0"/>
            <a:t>Diarrhea</a:t>
          </a:r>
        </a:p>
        <a:p>
          <a:pPr marL="57150" lvl="1" indent="-57150" algn="l" defTabSz="488950">
            <a:lnSpc>
              <a:spcPct val="90000"/>
            </a:lnSpc>
            <a:spcBef>
              <a:spcPct val="0"/>
            </a:spcBef>
            <a:spcAft>
              <a:spcPct val="15000"/>
            </a:spcAft>
            <a:buChar char="•"/>
          </a:pPr>
          <a:r>
            <a:rPr lang="en-US" sz="1100" kern="1200" dirty="0"/>
            <a:t>Constipation</a:t>
          </a:r>
        </a:p>
        <a:p>
          <a:pPr marL="57150" lvl="1" indent="-57150" algn="l" defTabSz="488950">
            <a:lnSpc>
              <a:spcPct val="90000"/>
            </a:lnSpc>
            <a:spcBef>
              <a:spcPct val="0"/>
            </a:spcBef>
            <a:spcAft>
              <a:spcPct val="15000"/>
            </a:spcAft>
            <a:buChar char="•"/>
          </a:pPr>
          <a:r>
            <a:rPr lang="en-US" sz="1100" kern="1200" dirty="0"/>
            <a:t>IBS</a:t>
          </a:r>
        </a:p>
        <a:p>
          <a:pPr marL="57150" lvl="1" indent="-57150" algn="l" defTabSz="488950">
            <a:lnSpc>
              <a:spcPct val="90000"/>
            </a:lnSpc>
            <a:spcBef>
              <a:spcPct val="0"/>
            </a:spcBef>
            <a:spcAft>
              <a:spcPct val="15000"/>
            </a:spcAft>
            <a:buChar char="•"/>
          </a:pPr>
          <a:r>
            <a:rPr lang="en-US" sz="1100" kern="1200" dirty="0"/>
            <a:t>Loss of appetite</a:t>
          </a:r>
        </a:p>
        <a:p>
          <a:pPr marL="57150" lvl="1" indent="-57150" algn="l" defTabSz="488950">
            <a:lnSpc>
              <a:spcPct val="90000"/>
            </a:lnSpc>
            <a:spcBef>
              <a:spcPct val="0"/>
            </a:spcBef>
            <a:spcAft>
              <a:spcPct val="15000"/>
            </a:spcAft>
            <a:buChar char="•"/>
          </a:pPr>
          <a:r>
            <a:rPr lang="en-US" sz="1100" kern="1200" dirty="0"/>
            <a:t>Abdominal pain</a:t>
          </a:r>
        </a:p>
        <a:p>
          <a:pPr marL="57150" lvl="1" indent="-57150" algn="l" defTabSz="488950">
            <a:lnSpc>
              <a:spcPct val="90000"/>
            </a:lnSpc>
            <a:spcBef>
              <a:spcPct val="0"/>
            </a:spcBef>
            <a:spcAft>
              <a:spcPct val="15000"/>
            </a:spcAft>
            <a:buChar char="•"/>
          </a:pPr>
          <a:r>
            <a:rPr lang="en-US" sz="1100" kern="1200" dirty="0"/>
            <a:t>Weight control</a:t>
          </a:r>
        </a:p>
        <a:p>
          <a:pPr marL="57150" lvl="1" indent="-57150" algn="l" defTabSz="488950">
            <a:lnSpc>
              <a:spcPct val="90000"/>
            </a:lnSpc>
            <a:spcBef>
              <a:spcPct val="0"/>
            </a:spcBef>
            <a:spcAft>
              <a:spcPct val="15000"/>
            </a:spcAft>
            <a:buChar char="•"/>
          </a:pPr>
          <a:r>
            <a:rPr lang="en-US" sz="1100" kern="1200" dirty="0"/>
            <a:t>Risk of diabetes</a:t>
          </a:r>
        </a:p>
      </dsp:txBody>
      <dsp:txXfrm>
        <a:off x="5782489" y="2424812"/>
        <a:ext cx="1689856" cy="2079680"/>
      </dsp:txXfrm>
    </dsp:sp>
    <dsp:sp modelId="{38362662-7422-4F62-98DB-AD5810DC9D33}">
      <dsp:nvSpPr>
        <dsp:cNvPr id="0" name=""/>
        <dsp:cNvSpPr/>
      </dsp:nvSpPr>
      <dsp:spPr>
        <a:xfrm>
          <a:off x="7708926" y="2018226"/>
          <a:ext cx="1689856" cy="4065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Reproductive/Genital</a:t>
          </a:r>
        </a:p>
      </dsp:txBody>
      <dsp:txXfrm>
        <a:off x="7708926" y="2018226"/>
        <a:ext cx="1689856" cy="406585"/>
      </dsp:txXfrm>
    </dsp:sp>
    <dsp:sp modelId="{58B41771-8D06-4FD1-82D2-BBCA7FEFA46E}">
      <dsp:nvSpPr>
        <dsp:cNvPr id="0" name=""/>
        <dsp:cNvSpPr/>
      </dsp:nvSpPr>
      <dsp:spPr>
        <a:xfrm>
          <a:off x="7708926" y="2424812"/>
          <a:ext cx="1689856" cy="207968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Poor pregnancy outcomes</a:t>
          </a:r>
        </a:p>
        <a:p>
          <a:pPr marL="57150" lvl="1" indent="-57150" algn="l" defTabSz="488950">
            <a:lnSpc>
              <a:spcPct val="90000"/>
            </a:lnSpc>
            <a:spcBef>
              <a:spcPct val="0"/>
            </a:spcBef>
            <a:spcAft>
              <a:spcPct val="15000"/>
            </a:spcAft>
            <a:buChar char="•"/>
          </a:pPr>
          <a:r>
            <a:rPr lang="en-US" sz="1100" kern="1200" dirty="0"/>
            <a:t>STIs</a:t>
          </a:r>
        </a:p>
        <a:p>
          <a:pPr marL="57150" lvl="1" indent="-57150" algn="l" defTabSz="488950">
            <a:lnSpc>
              <a:spcPct val="90000"/>
            </a:lnSpc>
            <a:spcBef>
              <a:spcPct val="0"/>
            </a:spcBef>
            <a:spcAft>
              <a:spcPct val="15000"/>
            </a:spcAft>
            <a:buChar char="•"/>
          </a:pPr>
          <a:r>
            <a:rPr lang="en-US" sz="1100" kern="1200" dirty="0"/>
            <a:t>Vaginal and/or anal tearing/bleeding</a:t>
          </a:r>
        </a:p>
        <a:p>
          <a:pPr marL="57150" lvl="1" indent="-57150" algn="l" defTabSz="488950">
            <a:lnSpc>
              <a:spcPct val="90000"/>
            </a:lnSpc>
            <a:spcBef>
              <a:spcPct val="0"/>
            </a:spcBef>
            <a:spcAft>
              <a:spcPct val="15000"/>
            </a:spcAft>
            <a:buChar char="•"/>
          </a:pPr>
          <a:r>
            <a:rPr lang="en-US" sz="1100" kern="1200" dirty="0"/>
            <a:t>UTIs</a:t>
          </a:r>
        </a:p>
        <a:p>
          <a:pPr marL="57150" lvl="1" indent="-57150" algn="l" defTabSz="488950">
            <a:lnSpc>
              <a:spcPct val="90000"/>
            </a:lnSpc>
            <a:spcBef>
              <a:spcPct val="0"/>
            </a:spcBef>
            <a:spcAft>
              <a:spcPct val="15000"/>
            </a:spcAft>
            <a:buChar char="•"/>
          </a:pPr>
          <a:r>
            <a:rPr lang="en-US" sz="1100" kern="1200" dirty="0"/>
            <a:t>Dysmenorrhea</a:t>
          </a:r>
        </a:p>
      </dsp:txBody>
      <dsp:txXfrm>
        <a:off x="7708926" y="2424812"/>
        <a:ext cx="1689856" cy="2079680"/>
      </dsp:txXfrm>
    </dsp:sp>
    <dsp:sp modelId="{59D97BBC-E3A7-4E05-A024-6CEBC0D6A70C}">
      <dsp:nvSpPr>
        <dsp:cNvPr id="0" name=""/>
        <dsp:cNvSpPr/>
      </dsp:nvSpPr>
      <dsp:spPr>
        <a:xfrm>
          <a:off x="9635362" y="2018226"/>
          <a:ext cx="1689856" cy="4065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Mental Health</a:t>
          </a:r>
        </a:p>
      </dsp:txBody>
      <dsp:txXfrm>
        <a:off x="9635362" y="2018226"/>
        <a:ext cx="1689856" cy="406585"/>
      </dsp:txXfrm>
    </dsp:sp>
    <dsp:sp modelId="{CC880C7C-08D6-4334-9287-E1AD81C34AD3}">
      <dsp:nvSpPr>
        <dsp:cNvPr id="0" name=""/>
        <dsp:cNvSpPr/>
      </dsp:nvSpPr>
      <dsp:spPr>
        <a:xfrm>
          <a:off x="9635362" y="2424812"/>
          <a:ext cx="1689856" cy="207968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Depression</a:t>
          </a:r>
        </a:p>
        <a:p>
          <a:pPr marL="57150" lvl="1" indent="-57150" algn="l" defTabSz="488950">
            <a:lnSpc>
              <a:spcPct val="90000"/>
            </a:lnSpc>
            <a:spcBef>
              <a:spcPct val="0"/>
            </a:spcBef>
            <a:spcAft>
              <a:spcPct val="15000"/>
            </a:spcAft>
            <a:buChar char="•"/>
          </a:pPr>
          <a:r>
            <a:rPr lang="en-US" sz="1100" kern="1200" dirty="0"/>
            <a:t>Suicidal ideation</a:t>
          </a:r>
        </a:p>
        <a:p>
          <a:pPr marL="57150" lvl="1" indent="-57150" algn="l" defTabSz="488950">
            <a:lnSpc>
              <a:spcPct val="90000"/>
            </a:lnSpc>
            <a:spcBef>
              <a:spcPct val="0"/>
            </a:spcBef>
            <a:spcAft>
              <a:spcPct val="15000"/>
            </a:spcAft>
            <a:buChar char="•"/>
          </a:pPr>
          <a:r>
            <a:rPr lang="en-US" sz="1100" kern="1200" dirty="0"/>
            <a:t>PTSD</a:t>
          </a:r>
        </a:p>
        <a:p>
          <a:pPr marL="57150" lvl="1" indent="-57150" algn="l" defTabSz="488950">
            <a:lnSpc>
              <a:spcPct val="90000"/>
            </a:lnSpc>
            <a:spcBef>
              <a:spcPct val="0"/>
            </a:spcBef>
            <a:spcAft>
              <a:spcPct val="15000"/>
            </a:spcAft>
            <a:buChar char="•"/>
          </a:pPr>
          <a:r>
            <a:rPr lang="en-US" sz="1100" kern="1200" dirty="0"/>
            <a:t>Alcohol use</a:t>
          </a:r>
        </a:p>
        <a:p>
          <a:pPr marL="57150" lvl="1" indent="-57150" algn="l" defTabSz="488950">
            <a:lnSpc>
              <a:spcPct val="90000"/>
            </a:lnSpc>
            <a:spcBef>
              <a:spcPct val="0"/>
            </a:spcBef>
            <a:spcAft>
              <a:spcPct val="15000"/>
            </a:spcAft>
            <a:buChar char="•"/>
          </a:pPr>
          <a:r>
            <a:rPr lang="en-US" sz="1100" kern="1200" dirty="0"/>
            <a:t>Drug use</a:t>
          </a:r>
        </a:p>
        <a:p>
          <a:pPr marL="57150" lvl="1" indent="-57150" algn="l" defTabSz="488950">
            <a:lnSpc>
              <a:spcPct val="90000"/>
            </a:lnSpc>
            <a:spcBef>
              <a:spcPct val="0"/>
            </a:spcBef>
            <a:spcAft>
              <a:spcPct val="15000"/>
            </a:spcAft>
            <a:buChar char="•"/>
          </a:pPr>
          <a:r>
            <a:rPr lang="en-US" sz="1100" kern="1200" dirty="0"/>
            <a:t>Anxiety</a:t>
          </a:r>
        </a:p>
        <a:p>
          <a:pPr marL="57150" lvl="1" indent="-57150" algn="l" defTabSz="488950">
            <a:lnSpc>
              <a:spcPct val="90000"/>
            </a:lnSpc>
            <a:spcBef>
              <a:spcPct val="0"/>
            </a:spcBef>
            <a:spcAft>
              <a:spcPct val="15000"/>
            </a:spcAft>
            <a:buChar char="•"/>
          </a:pPr>
          <a:r>
            <a:rPr lang="en-US" sz="1100" kern="1200" dirty="0"/>
            <a:t>Chronic &amp; acute stress</a:t>
          </a:r>
        </a:p>
      </dsp:txBody>
      <dsp:txXfrm>
        <a:off x="9635362" y="2424812"/>
        <a:ext cx="1689856" cy="20796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5BE0A-1164-4CDF-AF1E-4F89D9C14B19}">
      <dsp:nvSpPr>
        <dsp:cNvPr id="0" name=""/>
        <dsp:cNvSpPr/>
      </dsp:nvSpPr>
      <dsp:spPr>
        <a:xfrm>
          <a:off x="0" y="220468"/>
          <a:ext cx="7104549" cy="552825"/>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1392" tIns="270764" rIns="55139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Leading causes of neonatal morbidity and mortality</a:t>
          </a:r>
        </a:p>
      </dsp:txBody>
      <dsp:txXfrm>
        <a:off x="0" y="220468"/>
        <a:ext cx="7104549" cy="552825"/>
      </dsp:txXfrm>
    </dsp:sp>
    <dsp:sp modelId="{9ED9F9AA-6944-4C3E-AEE2-2AF1C621A097}">
      <dsp:nvSpPr>
        <dsp:cNvPr id="0" name=""/>
        <dsp:cNvSpPr/>
      </dsp:nvSpPr>
      <dsp:spPr>
        <a:xfrm>
          <a:off x="355227" y="28588"/>
          <a:ext cx="4973184" cy="38376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975" tIns="0" rIns="187975" bIns="0" numCol="1" spcCol="1270" anchor="ctr" anchorCtr="0">
          <a:noAutofit/>
        </a:bodyPr>
        <a:lstStyle/>
        <a:p>
          <a:pPr marL="0" lvl="0" indent="0" algn="l" defTabSz="577850">
            <a:lnSpc>
              <a:spcPct val="90000"/>
            </a:lnSpc>
            <a:spcBef>
              <a:spcPct val="0"/>
            </a:spcBef>
            <a:spcAft>
              <a:spcPct val="35000"/>
            </a:spcAft>
            <a:buNone/>
          </a:pPr>
          <a:r>
            <a:rPr lang="en-US" sz="1300" kern="1200" dirty="0"/>
            <a:t>Increases in low birth Weight and Preterm birth</a:t>
          </a:r>
        </a:p>
      </dsp:txBody>
      <dsp:txXfrm>
        <a:off x="373961" y="47322"/>
        <a:ext cx="4935716" cy="346292"/>
      </dsp:txXfrm>
    </dsp:sp>
    <dsp:sp modelId="{89ACB2F2-0E66-4CFA-9664-BC04EE938190}">
      <dsp:nvSpPr>
        <dsp:cNvPr id="0" name=""/>
        <dsp:cNvSpPr/>
      </dsp:nvSpPr>
      <dsp:spPr>
        <a:xfrm>
          <a:off x="0" y="1035373"/>
          <a:ext cx="7104549" cy="757575"/>
        </a:xfrm>
        <a:prstGeom prst="rect">
          <a:avLst/>
        </a:prstGeom>
        <a:solidFill>
          <a:schemeClr val="lt1">
            <a:alpha val="90000"/>
            <a:hueOff val="0"/>
            <a:satOff val="0"/>
            <a:lumOff val="0"/>
            <a:alphaOff val="0"/>
          </a:schemeClr>
        </a:solidFill>
        <a:ln w="10795" cap="flat" cmpd="sng" algn="ctr">
          <a:solidFill>
            <a:schemeClr val="accent2">
              <a:hueOff val="-361550"/>
              <a:satOff val="-2481"/>
              <a:lumOff val="1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1392" tIns="270764" rIns="55139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Perinatal after 20 weeks gestation</a:t>
          </a:r>
        </a:p>
        <a:p>
          <a:pPr marL="114300" lvl="1" indent="-114300" algn="l" defTabSz="577850">
            <a:lnSpc>
              <a:spcPct val="90000"/>
            </a:lnSpc>
            <a:spcBef>
              <a:spcPct val="0"/>
            </a:spcBef>
            <a:spcAft>
              <a:spcPct val="15000"/>
            </a:spcAft>
            <a:buChar char="•"/>
          </a:pPr>
          <a:r>
            <a:rPr lang="en-US" sz="1300" kern="1200" dirty="0"/>
            <a:t>Neonatal within first months of life</a:t>
          </a:r>
        </a:p>
      </dsp:txBody>
      <dsp:txXfrm>
        <a:off x="0" y="1035373"/>
        <a:ext cx="7104549" cy="757575"/>
      </dsp:txXfrm>
    </dsp:sp>
    <dsp:sp modelId="{26B63484-F77B-4833-9A64-97DFEC8E0226}">
      <dsp:nvSpPr>
        <dsp:cNvPr id="0" name=""/>
        <dsp:cNvSpPr/>
      </dsp:nvSpPr>
      <dsp:spPr>
        <a:xfrm>
          <a:off x="355227" y="843493"/>
          <a:ext cx="4973184" cy="383760"/>
        </a:xfrm>
        <a:prstGeom prst="roundRect">
          <a:avLst/>
        </a:prstGeom>
        <a:solidFill>
          <a:schemeClr val="accent2">
            <a:hueOff val="-361550"/>
            <a:satOff val="-2481"/>
            <a:lumOff val="127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975" tIns="0" rIns="187975" bIns="0" numCol="1" spcCol="1270" anchor="ctr" anchorCtr="0">
          <a:noAutofit/>
        </a:bodyPr>
        <a:lstStyle/>
        <a:p>
          <a:pPr marL="0" lvl="0" indent="0" algn="l" defTabSz="577850">
            <a:lnSpc>
              <a:spcPct val="90000"/>
            </a:lnSpc>
            <a:spcBef>
              <a:spcPct val="0"/>
            </a:spcBef>
            <a:spcAft>
              <a:spcPct val="35000"/>
            </a:spcAft>
            <a:buNone/>
          </a:pPr>
          <a:r>
            <a:rPr lang="en-US" sz="1300" kern="1200" dirty="0"/>
            <a:t>Perinatal and Neonatal Death</a:t>
          </a:r>
        </a:p>
      </dsp:txBody>
      <dsp:txXfrm>
        <a:off x="373961" y="862227"/>
        <a:ext cx="4935716" cy="346292"/>
      </dsp:txXfrm>
    </dsp:sp>
    <dsp:sp modelId="{5FE7C021-DE72-4EE0-9E17-952ACC0302CC}">
      <dsp:nvSpPr>
        <dsp:cNvPr id="0" name=""/>
        <dsp:cNvSpPr/>
      </dsp:nvSpPr>
      <dsp:spPr>
        <a:xfrm>
          <a:off x="0" y="2055028"/>
          <a:ext cx="7104549" cy="757575"/>
        </a:xfrm>
        <a:prstGeom prst="rect">
          <a:avLst/>
        </a:prstGeom>
        <a:solidFill>
          <a:schemeClr val="lt1">
            <a:alpha val="90000"/>
            <a:hueOff val="0"/>
            <a:satOff val="0"/>
            <a:lumOff val="0"/>
            <a:alphaOff val="0"/>
          </a:schemeClr>
        </a:solidFill>
        <a:ln w="10795" cap="flat" cmpd="sng" algn="ctr">
          <a:solidFill>
            <a:schemeClr val="accent2">
              <a:hueOff val="-723100"/>
              <a:satOff val="-4962"/>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1392" tIns="270764" rIns="55139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Easily startled</a:t>
          </a:r>
        </a:p>
        <a:p>
          <a:pPr marL="114300" lvl="1" indent="-114300" algn="l" defTabSz="577850">
            <a:lnSpc>
              <a:spcPct val="90000"/>
            </a:lnSpc>
            <a:spcBef>
              <a:spcPct val="0"/>
            </a:spcBef>
            <a:spcAft>
              <a:spcPct val="15000"/>
            </a:spcAft>
            <a:buChar char="•"/>
          </a:pPr>
          <a:r>
            <a:rPr lang="en-US" sz="1300" kern="1200" dirty="0"/>
            <a:t>Repeating same action without enjoyment</a:t>
          </a:r>
        </a:p>
      </dsp:txBody>
      <dsp:txXfrm>
        <a:off x="0" y="2055028"/>
        <a:ext cx="7104549" cy="757575"/>
      </dsp:txXfrm>
    </dsp:sp>
    <dsp:sp modelId="{B3F6ADFE-1EE7-4F27-9B7F-2D2E994F8254}">
      <dsp:nvSpPr>
        <dsp:cNvPr id="0" name=""/>
        <dsp:cNvSpPr/>
      </dsp:nvSpPr>
      <dsp:spPr>
        <a:xfrm>
          <a:off x="355227" y="1863148"/>
          <a:ext cx="4973184" cy="383760"/>
        </a:xfrm>
        <a:prstGeom prst="roundRect">
          <a:avLst/>
        </a:prstGeom>
        <a:solidFill>
          <a:schemeClr val="accent2">
            <a:hueOff val="-723100"/>
            <a:satOff val="-4962"/>
            <a:lumOff val="25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975" tIns="0" rIns="187975" bIns="0" numCol="1" spcCol="1270" anchor="ctr" anchorCtr="0">
          <a:noAutofit/>
        </a:bodyPr>
        <a:lstStyle/>
        <a:p>
          <a:pPr marL="0" lvl="0" indent="0" algn="l" defTabSz="577850">
            <a:lnSpc>
              <a:spcPct val="90000"/>
            </a:lnSpc>
            <a:spcBef>
              <a:spcPct val="0"/>
            </a:spcBef>
            <a:spcAft>
              <a:spcPct val="35000"/>
            </a:spcAft>
            <a:buNone/>
          </a:pPr>
          <a:r>
            <a:rPr lang="en-US" sz="1300" kern="1200" dirty="0"/>
            <a:t>Infant Post-Traumatic Symptoms</a:t>
          </a:r>
        </a:p>
      </dsp:txBody>
      <dsp:txXfrm>
        <a:off x="373961" y="1881882"/>
        <a:ext cx="4935716" cy="346292"/>
      </dsp:txXfrm>
    </dsp:sp>
    <dsp:sp modelId="{D7AF2AD6-484E-436A-A600-18D9F834AFD9}">
      <dsp:nvSpPr>
        <dsp:cNvPr id="0" name=""/>
        <dsp:cNvSpPr/>
      </dsp:nvSpPr>
      <dsp:spPr>
        <a:xfrm>
          <a:off x="0" y="3074683"/>
          <a:ext cx="7104549" cy="982800"/>
        </a:xfrm>
        <a:prstGeom prst="rect">
          <a:avLst/>
        </a:prstGeom>
        <a:solidFill>
          <a:schemeClr val="lt1">
            <a:alpha val="90000"/>
            <a:hueOff val="0"/>
            <a:satOff val="0"/>
            <a:lumOff val="0"/>
            <a:alphaOff val="0"/>
          </a:schemeClr>
        </a:solidFill>
        <a:ln w="10795" cap="flat" cmpd="sng" algn="ctr">
          <a:solidFill>
            <a:schemeClr val="accent2">
              <a:hueOff val="-1084650"/>
              <a:satOff val="-7443"/>
              <a:lumOff val="3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1392" tIns="270764" rIns="55139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Withdrawn</a:t>
          </a:r>
        </a:p>
        <a:p>
          <a:pPr marL="114300" lvl="1" indent="-114300" algn="l" defTabSz="577850">
            <a:lnSpc>
              <a:spcPct val="90000"/>
            </a:lnSpc>
            <a:spcBef>
              <a:spcPct val="0"/>
            </a:spcBef>
            <a:spcAft>
              <a:spcPct val="15000"/>
            </a:spcAft>
            <a:buChar char="•"/>
          </a:pPr>
          <a:r>
            <a:rPr lang="en-US" sz="1300" kern="1200" dirty="0"/>
            <a:t>Slow to adapt</a:t>
          </a:r>
        </a:p>
        <a:p>
          <a:pPr marL="114300" lvl="1" indent="-114300" algn="l" defTabSz="577850">
            <a:lnSpc>
              <a:spcPct val="90000"/>
            </a:lnSpc>
            <a:spcBef>
              <a:spcPct val="0"/>
            </a:spcBef>
            <a:spcAft>
              <a:spcPct val="15000"/>
            </a:spcAft>
            <a:buChar char="•"/>
          </a:pPr>
          <a:r>
            <a:rPr lang="en-US" sz="1300" kern="1200" dirty="0"/>
            <a:t>General negative mood</a:t>
          </a:r>
        </a:p>
      </dsp:txBody>
      <dsp:txXfrm>
        <a:off x="0" y="3074683"/>
        <a:ext cx="7104549" cy="982800"/>
      </dsp:txXfrm>
    </dsp:sp>
    <dsp:sp modelId="{656FCB06-73D2-497D-9750-57F24749E0AC}">
      <dsp:nvSpPr>
        <dsp:cNvPr id="0" name=""/>
        <dsp:cNvSpPr/>
      </dsp:nvSpPr>
      <dsp:spPr>
        <a:xfrm>
          <a:off x="355227" y="2882803"/>
          <a:ext cx="4973184" cy="383760"/>
        </a:xfrm>
        <a:prstGeom prst="roundRect">
          <a:avLst/>
        </a:prstGeom>
        <a:solidFill>
          <a:schemeClr val="accent2">
            <a:hueOff val="-1084650"/>
            <a:satOff val="-7443"/>
            <a:lumOff val="382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975" tIns="0" rIns="187975" bIns="0" numCol="1" spcCol="1270" anchor="ctr" anchorCtr="0">
          <a:noAutofit/>
        </a:bodyPr>
        <a:lstStyle/>
        <a:p>
          <a:pPr marL="0" lvl="0" indent="0" algn="l" defTabSz="577850">
            <a:lnSpc>
              <a:spcPct val="90000"/>
            </a:lnSpc>
            <a:spcBef>
              <a:spcPct val="0"/>
            </a:spcBef>
            <a:spcAft>
              <a:spcPct val="35000"/>
            </a:spcAft>
            <a:buNone/>
          </a:pPr>
          <a:r>
            <a:rPr lang="en-US" sz="1300" kern="1200" dirty="0"/>
            <a:t>Difficult Infant Temperament</a:t>
          </a:r>
        </a:p>
      </dsp:txBody>
      <dsp:txXfrm>
        <a:off x="373961" y="2901537"/>
        <a:ext cx="4935716" cy="346292"/>
      </dsp:txXfrm>
    </dsp:sp>
    <dsp:sp modelId="{2DE8A481-980C-4F0F-A678-C5954B9CC2C5}">
      <dsp:nvSpPr>
        <dsp:cNvPr id="0" name=""/>
        <dsp:cNvSpPr/>
      </dsp:nvSpPr>
      <dsp:spPr>
        <a:xfrm>
          <a:off x="0" y="4319563"/>
          <a:ext cx="7104549" cy="982800"/>
        </a:xfrm>
        <a:prstGeom prst="rect">
          <a:avLst/>
        </a:prstGeom>
        <a:solidFill>
          <a:schemeClr val="lt1">
            <a:alpha val="90000"/>
            <a:hueOff val="0"/>
            <a:satOff val="0"/>
            <a:lumOff val="0"/>
            <a:alphaOff val="0"/>
          </a:schemeClr>
        </a:solidFill>
        <a:ln w="10795" cap="flat" cmpd="sng" algn="ctr">
          <a:solidFill>
            <a:schemeClr val="accent2">
              <a:hueOff val="-1446200"/>
              <a:satOff val="-9924"/>
              <a:lumOff val="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1392" tIns="270764" rIns="55139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Externalizing behaviors</a:t>
          </a:r>
        </a:p>
        <a:p>
          <a:pPr marL="114300" lvl="1" indent="-114300" algn="l" defTabSz="577850">
            <a:lnSpc>
              <a:spcPct val="90000"/>
            </a:lnSpc>
            <a:spcBef>
              <a:spcPct val="0"/>
            </a:spcBef>
            <a:spcAft>
              <a:spcPct val="15000"/>
            </a:spcAft>
            <a:buChar char="•"/>
          </a:pPr>
          <a:r>
            <a:rPr lang="en-US" sz="1300" kern="1200" dirty="0"/>
            <a:t>Internalizing symptoms</a:t>
          </a:r>
        </a:p>
        <a:p>
          <a:pPr marL="114300" lvl="1" indent="-114300" algn="l" defTabSz="577850">
            <a:lnSpc>
              <a:spcPct val="90000"/>
            </a:lnSpc>
            <a:spcBef>
              <a:spcPct val="0"/>
            </a:spcBef>
            <a:spcAft>
              <a:spcPct val="15000"/>
            </a:spcAft>
            <a:buChar char="•"/>
          </a:pPr>
          <a:endParaRPr lang="en-US" sz="1300" kern="1200" dirty="0"/>
        </a:p>
      </dsp:txBody>
      <dsp:txXfrm>
        <a:off x="0" y="4319563"/>
        <a:ext cx="7104549" cy="982800"/>
      </dsp:txXfrm>
    </dsp:sp>
    <dsp:sp modelId="{B923EDAF-83DB-40D7-9BF5-475B0A440140}">
      <dsp:nvSpPr>
        <dsp:cNvPr id="0" name=""/>
        <dsp:cNvSpPr/>
      </dsp:nvSpPr>
      <dsp:spPr>
        <a:xfrm>
          <a:off x="355227" y="4127683"/>
          <a:ext cx="4973184" cy="383760"/>
        </a:xfrm>
        <a:prstGeom prst="roundRect">
          <a:avLst/>
        </a:prstGeom>
        <a:solidFill>
          <a:schemeClr val="accent2">
            <a:hueOff val="-1446200"/>
            <a:satOff val="-992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975" tIns="0" rIns="187975" bIns="0" numCol="1" spcCol="1270" anchor="ctr" anchorCtr="0">
          <a:noAutofit/>
        </a:bodyPr>
        <a:lstStyle/>
        <a:p>
          <a:pPr marL="0" lvl="0" indent="0" algn="l" defTabSz="577850">
            <a:lnSpc>
              <a:spcPct val="90000"/>
            </a:lnSpc>
            <a:spcBef>
              <a:spcPct val="0"/>
            </a:spcBef>
            <a:spcAft>
              <a:spcPct val="35000"/>
            </a:spcAft>
            <a:buNone/>
          </a:pPr>
          <a:r>
            <a:rPr lang="en-US" sz="1300" kern="1200" dirty="0"/>
            <a:t>Childhood Behavioral Problems</a:t>
          </a:r>
        </a:p>
      </dsp:txBody>
      <dsp:txXfrm>
        <a:off x="373961" y="4146417"/>
        <a:ext cx="4935716"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A836C38C-78B5-4EB9-B2C0-767F848968CE}" type="datetimeFigureOut">
              <a:rPr lang="en-US" smtClean="0"/>
              <a:t>7/8/23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E2E6AE9E-5747-489A-8AEE-B0DC8A178BF4}" type="slidenum">
              <a:rPr lang="en-US" smtClean="0"/>
              <a:t>‹#›</a:t>
            </a:fld>
            <a:endParaRPr lang="en-US"/>
          </a:p>
        </p:txBody>
      </p:sp>
    </p:spTree>
    <p:extLst>
      <p:ext uri="{BB962C8B-B14F-4D97-AF65-F5344CB8AC3E}">
        <p14:creationId xmlns:p14="http://schemas.microsoft.com/office/powerpoint/2010/main" val="419836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6AE9E-5747-489A-8AEE-B0DC8A178BF4}" type="slidenum">
              <a:rPr lang="en-US" smtClean="0"/>
              <a:t>1</a:t>
            </a:fld>
            <a:endParaRPr lang="en-US"/>
          </a:p>
        </p:txBody>
      </p:sp>
    </p:spTree>
    <p:extLst>
      <p:ext uri="{BB962C8B-B14F-4D97-AF65-F5344CB8AC3E}">
        <p14:creationId xmlns:p14="http://schemas.microsoft.com/office/powerpoint/2010/main" val="17631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batterers often control victims</a:t>
            </a:r>
            <a:r>
              <a:rPr lang="en-US" baseline="0" dirty="0"/>
              <a:t> by controlling their access to all family resources (time, transportation, food, clothing, shelter, insurance, and money) it does not matter who the primary provider is or if both partners work and contribute financially. The batterer controls the money and reduce the victim down to having to get permission to spend money, even on basic family needs. </a:t>
            </a:r>
          </a:p>
          <a:p>
            <a:endParaRPr lang="en-US" baseline="0" dirty="0"/>
          </a:p>
          <a:p>
            <a:r>
              <a:rPr lang="en-US" baseline="0" dirty="0"/>
              <a:t>-Money is one way the batterer maintains control over the victim if they try and leave. Won’t pay bills, instituting expensive legal proceedings, destroy assets…. No money=not going to leave or will return</a:t>
            </a:r>
            <a:endParaRPr lang="en-US" dirty="0"/>
          </a:p>
          <a:p>
            <a:endParaRPr lang="en-US" dirty="0"/>
          </a:p>
        </p:txBody>
      </p:sp>
      <p:sp>
        <p:nvSpPr>
          <p:cNvPr id="4" name="Slide Number Placeholder 3"/>
          <p:cNvSpPr>
            <a:spLocks noGrp="1"/>
          </p:cNvSpPr>
          <p:nvPr>
            <p:ph type="sldNum" sz="quarter" idx="5"/>
          </p:nvPr>
        </p:nvSpPr>
        <p:spPr/>
        <p:txBody>
          <a:bodyPr/>
          <a:lstStyle/>
          <a:p>
            <a:fld id="{E2E6AE9E-5747-489A-8AEE-B0DC8A178BF4}" type="slidenum">
              <a:rPr lang="en-US" smtClean="0"/>
              <a:t>10</a:t>
            </a:fld>
            <a:endParaRPr lang="en-US"/>
          </a:p>
        </p:txBody>
      </p:sp>
    </p:spTree>
    <p:extLst>
      <p:ext uri="{BB962C8B-B14F-4D97-AF65-F5344CB8AC3E}">
        <p14:creationId xmlns:p14="http://schemas.microsoft.com/office/powerpoint/2010/main" val="135448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6AE9E-5747-489A-8AEE-B0DC8A178BF4}" type="slidenum">
              <a:rPr lang="en-US" smtClean="0"/>
              <a:t>11</a:t>
            </a:fld>
            <a:endParaRPr lang="en-US"/>
          </a:p>
        </p:txBody>
      </p:sp>
    </p:spTree>
    <p:extLst>
      <p:ext uri="{BB962C8B-B14F-4D97-AF65-F5344CB8AC3E}">
        <p14:creationId xmlns:p14="http://schemas.microsoft.com/office/powerpoint/2010/main" val="2781419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Equal opportunity</a:t>
            </a:r>
          </a:p>
          <a:p>
            <a:endParaRPr lang="en-US" dirty="0"/>
          </a:p>
          <a:p>
            <a:r>
              <a:rPr lang="en-US" dirty="0"/>
              <a:t>SAID LAST WEEK</a:t>
            </a:r>
          </a:p>
          <a:p>
            <a:endParaRPr lang="en-US" dirty="0"/>
          </a:p>
          <a:p>
            <a:r>
              <a:rPr lang="en-US" dirty="0"/>
              <a:t>YOU CAN JUST KEEP IN THE CHARACTERISTICS SLIDE</a:t>
            </a:r>
          </a:p>
          <a:p>
            <a:endParaRPr lang="en-US" dirty="0"/>
          </a:p>
          <a:p>
            <a:r>
              <a:rPr lang="en-US" dirty="0"/>
              <a:t>AND SAY IT IS EQUAL OPPORTUNITY and these are characteristics</a:t>
            </a:r>
          </a:p>
        </p:txBody>
      </p:sp>
      <p:sp>
        <p:nvSpPr>
          <p:cNvPr id="4" name="Slide Number Placeholder 3"/>
          <p:cNvSpPr>
            <a:spLocks noGrp="1"/>
          </p:cNvSpPr>
          <p:nvPr>
            <p:ph type="sldNum" sz="quarter" idx="5"/>
          </p:nvPr>
        </p:nvSpPr>
        <p:spPr/>
        <p:txBody>
          <a:bodyPr/>
          <a:lstStyle/>
          <a:p>
            <a:fld id="{E2E6AE9E-5747-489A-8AEE-B0DC8A178BF4}" type="slidenum">
              <a:rPr lang="en-US" smtClean="0"/>
              <a:t>12</a:t>
            </a:fld>
            <a:endParaRPr lang="en-US"/>
          </a:p>
        </p:txBody>
      </p:sp>
    </p:spTree>
    <p:extLst>
      <p:ext uri="{BB962C8B-B14F-4D97-AF65-F5344CB8AC3E}">
        <p14:creationId xmlns:p14="http://schemas.microsoft.com/office/powerpoint/2010/main" val="3801001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violence and threats to establish</a:t>
            </a:r>
            <a:r>
              <a:rPr lang="en-US" baseline="0" dirty="0"/>
              <a:t> power and control over their partners through fear and intimidation</a:t>
            </a:r>
          </a:p>
          <a:p>
            <a:endParaRPr lang="en-US" baseline="0" dirty="0"/>
          </a:p>
          <a:p>
            <a:r>
              <a:rPr lang="en-US" baseline="0" dirty="0"/>
              <a:t>-Wants compliance</a:t>
            </a:r>
          </a:p>
          <a:p>
            <a:endParaRPr lang="en-US" baseline="0" dirty="0"/>
          </a:p>
          <a:p>
            <a:r>
              <a:rPr lang="en-US" baseline="0" dirty="0"/>
              <a:t>-Tactics are selectively chosen and purposeful</a:t>
            </a:r>
          </a:p>
          <a:p>
            <a:endParaRPr lang="en-US" baseline="0" dirty="0"/>
          </a:p>
          <a:p>
            <a:r>
              <a:rPr lang="en-US" baseline="0" dirty="0"/>
              <a:t>-Impossible to appease abusers. They never have enough control</a:t>
            </a:r>
          </a:p>
          <a:p>
            <a:endParaRPr lang="en-US" dirty="0"/>
          </a:p>
        </p:txBody>
      </p:sp>
      <p:sp>
        <p:nvSpPr>
          <p:cNvPr id="4" name="Slide Number Placeholder 3"/>
          <p:cNvSpPr>
            <a:spLocks noGrp="1"/>
          </p:cNvSpPr>
          <p:nvPr>
            <p:ph type="sldNum" sz="quarter" idx="5"/>
          </p:nvPr>
        </p:nvSpPr>
        <p:spPr/>
        <p:txBody>
          <a:bodyPr/>
          <a:lstStyle/>
          <a:p>
            <a:fld id="{E2E6AE9E-5747-489A-8AEE-B0DC8A178BF4}" type="slidenum">
              <a:rPr lang="en-US" smtClean="0"/>
              <a:t>13</a:t>
            </a:fld>
            <a:endParaRPr lang="en-US"/>
          </a:p>
        </p:txBody>
      </p:sp>
    </p:spTree>
    <p:extLst>
      <p:ext uri="{BB962C8B-B14F-4D97-AF65-F5344CB8AC3E}">
        <p14:creationId xmlns:p14="http://schemas.microsoft.com/office/powerpoint/2010/main" val="2816360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CDC, between 3-6% of pregnant women in the US experience a physical form of DV. </a:t>
            </a:r>
          </a:p>
          <a:p>
            <a:endParaRPr lang="en-US" dirty="0"/>
          </a:p>
          <a:p>
            <a:r>
              <a:rPr lang="en-US" dirty="0"/>
              <a:t>However, clinical studies that use more comprehensive DV measuring tools, yield these higher rates. </a:t>
            </a:r>
          </a:p>
        </p:txBody>
      </p:sp>
      <p:sp>
        <p:nvSpPr>
          <p:cNvPr id="4" name="Slide Number Placeholder 3"/>
          <p:cNvSpPr>
            <a:spLocks noGrp="1"/>
          </p:cNvSpPr>
          <p:nvPr>
            <p:ph type="sldNum" sz="quarter" idx="5"/>
          </p:nvPr>
        </p:nvSpPr>
        <p:spPr/>
        <p:txBody>
          <a:bodyPr/>
          <a:lstStyle/>
          <a:p>
            <a:fld id="{E2E6AE9E-5747-489A-8AEE-B0DC8A178BF4}" type="slidenum">
              <a:rPr lang="en-US" smtClean="0"/>
              <a:t>14</a:t>
            </a:fld>
            <a:endParaRPr lang="en-US"/>
          </a:p>
        </p:txBody>
      </p:sp>
    </p:spTree>
    <p:extLst>
      <p:ext uri="{BB962C8B-B14F-4D97-AF65-F5344CB8AC3E}">
        <p14:creationId xmlns:p14="http://schemas.microsoft.com/office/powerpoint/2010/main" val="561019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Domestic Violence and Maternal Health Women who experience domestic violence during pregnancy are twice as likely to miss prenatal care appointments or initiate prenatal care later than recommended, twice as likely not to initiate prenatal care until the third trimester, and are significantly more likely to miss three or more prenatal visits than non-abused women. Poor nutrition, inadequate gestational weight gain, and higher rates of smoking, alcohol use, and substance use have also been associated with experiencing domestic violence during pregnancy. Domestic violence during pregnancy and in the postpartum period has been associated with depression and post-traumatic stress disorder.</a:t>
            </a:r>
          </a:p>
          <a:p>
            <a:endParaRPr lang="en-US" dirty="0"/>
          </a:p>
          <a:p>
            <a:r>
              <a:rPr lang="en-US" dirty="0"/>
              <a:t>GOOD</a:t>
            </a:r>
          </a:p>
        </p:txBody>
      </p:sp>
      <p:sp>
        <p:nvSpPr>
          <p:cNvPr id="4" name="Slide Number Placeholder 3"/>
          <p:cNvSpPr>
            <a:spLocks noGrp="1"/>
          </p:cNvSpPr>
          <p:nvPr>
            <p:ph type="sldNum" sz="quarter" idx="5"/>
          </p:nvPr>
        </p:nvSpPr>
        <p:spPr/>
        <p:txBody>
          <a:bodyPr/>
          <a:lstStyle/>
          <a:p>
            <a:fld id="{E2E6AE9E-5747-489A-8AEE-B0DC8A178BF4}" type="slidenum">
              <a:rPr lang="en-US" smtClean="0"/>
              <a:t>15</a:t>
            </a:fld>
            <a:endParaRPr lang="en-US"/>
          </a:p>
        </p:txBody>
      </p:sp>
    </p:spTree>
    <p:extLst>
      <p:ext uri="{BB962C8B-B14F-4D97-AF65-F5344CB8AC3E}">
        <p14:creationId xmlns:p14="http://schemas.microsoft.com/office/powerpoint/2010/main" val="4093210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6AE9E-5747-489A-8AEE-B0DC8A178BF4}" type="slidenum">
              <a:rPr lang="en-US" smtClean="0"/>
              <a:t>16</a:t>
            </a:fld>
            <a:endParaRPr lang="en-US"/>
          </a:p>
        </p:txBody>
      </p:sp>
    </p:spTree>
    <p:extLst>
      <p:ext uri="{BB962C8B-B14F-4D97-AF65-F5344CB8AC3E}">
        <p14:creationId xmlns:p14="http://schemas.microsoft.com/office/powerpoint/2010/main" val="2480591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6AE9E-5747-489A-8AEE-B0DC8A178BF4}" type="slidenum">
              <a:rPr lang="en-US" smtClean="0"/>
              <a:t>17</a:t>
            </a:fld>
            <a:endParaRPr lang="en-US"/>
          </a:p>
        </p:txBody>
      </p:sp>
    </p:spTree>
    <p:extLst>
      <p:ext uri="{BB962C8B-B14F-4D97-AF65-F5344CB8AC3E}">
        <p14:creationId xmlns:p14="http://schemas.microsoft.com/office/powerpoint/2010/main" val="4120444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Birth Weight and Preterm Birth Women who experience domestic violence during pregnancy have a higher risk of preterm birth and delivering low birth weight neonates. Low birth weight and preterm birth are leading causes of neonatal morbidity and mortality.</a:t>
            </a:r>
          </a:p>
          <a:p>
            <a:endParaRPr lang="en-US" dirty="0"/>
          </a:p>
          <a:p>
            <a:r>
              <a:rPr lang="en-US" dirty="0"/>
              <a:t>-Perinatal Death Domestic violence occurring during pregnancy is associated with an increased risk of perinatal death (fetal loss after 20 weeks gestation up to neonatal death occurring ≤28 days after delivery) and neonatal death (deaths within the first month of life). Women who have been hospitalized for a physical assault during their pregnancy are at higher risk—8 times the risk of fetal death and nearly 6 times the risk of neonatal death</a:t>
            </a:r>
          </a:p>
          <a:p>
            <a:endParaRPr lang="en-US" dirty="0"/>
          </a:p>
          <a:p>
            <a:r>
              <a:rPr lang="en-US" dirty="0"/>
              <a:t>-Infant Post-Traumatic Symptoms Prenatal domestic violence exposure is associated with increased levels of trauma symptoms (being easily startled, repeating the same action without enjoyment), while considering cumulative risk and postnatal domestic violence exposure.</a:t>
            </a:r>
          </a:p>
          <a:p>
            <a:endParaRPr lang="en-US" dirty="0"/>
          </a:p>
          <a:p>
            <a:r>
              <a:rPr lang="en-US" dirty="0"/>
              <a:t>-Difficult Infant Temperament Infants with prenatal exposure to domestic violence are twice as likely as their nonexposed counterparts to be considered as having a difficult rather than easy temperament (being withdrawn, slow to adapt, and a general negative mood).</a:t>
            </a:r>
          </a:p>
          <a:p>
            <a:endParaRPr lang="en-US" dirty="0"/>
          </a:p>
          <a:p>
            <a:r>
              <a:rPr lang="en-US" dirty="0"/>
              <a:t>-Childhood Behavioral Problems Prenatal exposure to domestic violence is related to more externalizing behaviors (physical aggression, disobeying rules, cheating, stealing, or destruction of property) and internalizing symptoms (anxiety or depression) during middle childhood compared with nonexposed children. If the child continued to experience domestic violence exposure throughout his or her lifetime, the child continued to have increased externalized behavior problems and internalizing symptoms. </a:t>
            </a:r>
          </a:p>
        </p:txBody>
      </p:sp>
      <p:sp>
        <p:nvSpPr>
          <p:cNvPr id="4" name="Slide Number Placeholder 3"/>
          <p:cNvSpPr>
            <a:spLocks noGrp="1"/>
          </p:cNvSpPr>
          <p:nvPr>
            <p:ph type="sldNum" sz="quarter" idx="5"/>
          </p:nvPr>
        </p:nvSpPr>
        <p:spPr/>
        <p:txBody>
          <a:bodyPr/>
          <a:lstStyle/>
          <a:p>
            <a:fld id="{E2E6AE9E-5747-489A-8AEE-B0DC8A178BF4}" type="slidenum">
              <a:rPr lang="en-US" smtClean="0"/>
              <a:t>18</a:t>
            </a:fld>
            <a:endParaRPr lang="en-US"/>
          </a:p>
        </p:txBody>
      </p:sp>
    </p:spTree>
    <p:extLst>
      <p:ext uri="{BB962C8B-B14F-4D97-AF65-F5344CB8AC3E}">
        <p14:creationId xmlns:p14="http://schemas.microsoft.com/office/powerpoint/2010/main" val="1417175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of Trauma-Informed Care Medical professionals have called for system-level change to train physicians and nurse practitioners in the implementation of domestic violence screening tools, and referral to community-based subsequent care (e.g., counseling, mental health support, other health and social services). Such system-wide change should include training in the application of trauma-informed care with patient interactions to reduce potential revictimization during screening and enhance the likelihood of preventative care engagement. </a:t>
            </a:r>
          </a:p>
          <a:p>
            <a:endParaRPr lang="en-US" dirty="0"/>
          </a:p>
          <a:p>
            <a:r>
              <a:rPr lang="en-US" dirty="0"/>
              <a:t>-Continuity of Community-Based Services To improve and restore domestic violence–exposed children’s health and development, intervention effectiveness for domestic violence could be improved by establishing continuity of services that extends beyond clinic settings for vulnerable mothers, including collaboration among service providers; linkages between health, justice, and social systems; and long-term follow-up for advocacy and peer support.38,39 Community-based interventions, such as home visiting programs/nurse-family partnerships (home-based nurse visitation program for at-risk mothers and their infants), and parent engagement models such as Triple P (parent-child engagement program to develop strategies for parenting), show positive effects on children exposed to domestic violence.</a:t>
            </a:r>
          </a:p>
          <a:p>
            <a:endParaRPr lang="en-US" dirty="0"/>
          </a:p>
          <a:p>
            <a:r>
              <a:rPr lang="en-US" dirty="0"/>
              <a:t>-Prenatal Preventive Education for High-Risk Mothers and Fathers Prenatal education about adverse developmental outcomes associated with prenatal domestic violence exposure should be implemented as primary prevention for high-risk women (e.g., those with lower prenatal care visits and/or prenatal substance use). Fatherhood programs engaging all men and especially high-risk groups (e.g., teenagers, men with histories of domestic violence perpetration) will serve as a critical inlet for the prevention and intervention of domestic violence.</a:t>
            </a:r>
          </a:p>
        </p:txBody>
      </p:sp>
      <p:sp>
        <p:nvSpPr>
          <p:cNvPr id="4" name="Slide Number Placeholder 3"/>
          <p:cNvSpPr>
            <a:spLocks noGrp="1"/>
          </p:cNvSpPr>
          <p:nvPr>
            <p:ph type="sldNum" sz="quarter" idx="5"/>
          </p:nvPr>
        </p:nvSpPr>
        <p:spPr/>
        <p:txBody>
          <a:bodyPr/>
          <a:lstStyle/>
          <a:p>
            <a:fld id="{E2E6AE9E-5747-489A-8AEE-B0DC8A178BF4}" type="slidenum">
              <a:rPr lang="en-US" smtClean="0"/>
              <a:t>19</a:t>
            </a:fld>
            <a:endParaRPr lang="en-US"/>
          </a:p>
        </p:txBody>
      </p:sp>
    </p:spTree>
    <p:extLst>
      <p:ext uri="{BB962C8B-B14F-4D97-AF65-F5344CB8AC3E}">
        <p14:creationId xmlns:p14="http://schemas.microsoft.com/office/powerpoint/2010/main" val="324167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Way too long.</a:t>
            </a:r>
          </a:p>
          <a:p>
            <a:endParaRPr lang="en-US" dirty="0"/>
          </a:p>
          <a:p>
            <a:r>
              <a:rPr lang="en-US" dirty="0"/>
              <a:t>You need less than 15 slides and objectives are too many three at most</a:t>
            </a:r>
          </a:p>
        </p:txBody>
      </p:sp>
      <p:sp>
        <p:nvSpPr>
          <p:cNvPr id="4" name="Slide Number Placeholder 3"/>
          <p:cNvSpPr>
            <a:spLocks noGrp="1"/>
          </p:cNvSpPr>
          <p:nvPr>
            <p:ph type="sldNum" sz="quarter" idx="5"/>
          </p:nvPr>
        </p:nvSpPr>
        <p:spPr/>
        <p:txBody>
          <a:bodyPr/>
          <a:lstStyle/>
          <a:p>
            <a:fld id="{E2E6AE9E-5747-489A-8AEE-B0DC8A178BF4}" type="slidenum">
              <a:rPr lang="en-US" smtClean="0"/>
              <a:t>2</a:t>
            </a:fld>
            <a:endParaRPr lang="en-US"/>
          </a:p>
        </p:txBody>
      </p:sp>
    </p:spTree>
    <p:extLst>
      <p:ext uri="{BB962C8B-B14F-4D97-AF65-F5344CB8AC3E}">
        <p14:creationId xmlns:p14="http://schemas.microsoft.com/office/powerpoint/2010/main" val="29324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a:t>
            </a:r>
          </a:p>
        </p:txBody>
      </p:sp>
      <p:sp>
        <p:nvSpPr>
          <p:cNvPr id="4" name="Slide Number Placeholder 3"/>
          <p:cNvSpPr>
            <a:spLocks noGrp="1"/>
          </p:cNvSpPr>
          <p:nvPr>
            <p:ph type="sldNum" sz="quarter" idx="5"/>
          </p:nvPr>
        </p:nvSpPr>
        <p:spPr/>
        <p:txBody>
          <a:bodyPr/>
          <a:lstStyle/>
          <a:p>
            <a:fld id="{E2E6AE9E-5747-489A-8AEE-B0DC8A178BF4}" type="slidenum">
              <a:rPr lang="en-US" smtClean="0"/>
              <a:t>20</a:t>
            </a:fld>
            <a:endParaRPr lang="en-US"/>
          </a:p>
        </p:txBody>
      </p:sp>
    </p:spTree>
    <p:extLst>
      <p:ext uri="{BB962C8B-B14F-4D97-AF65-F5344CB8AC3E}">
        <p14:creationId xmlns:p14="http://schemas.microsoft.com/office/powerpoint/2010/main" val="3667594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an overview and redo this slide</a:t>
            </a:r>
          </a:p>
        </p:txBody>
      </p:sp>
      <p:sp>
        <p:nvSpPr>
          <p:cNvPr id="4" name="Slide Number Placeholder 3"/>
          <p:cNvSpPr>
            <a:spLocks noGrp="1"/>
          </p:cNvSpPr>
          <p:nvPr>
            <p:ph type="sldNum" sz="quarter" idx="5"/>
          </p:nvPr>
        </p:nvSpPr>
        <p:spPr/>
        <p:txBody>
          <a:bodyPr/>
          <a:lstStyle/>
          <a:p>
            <a:fld id="{E2E6AE9E-5747-489A-8AEE-B0DC8A178BF4}" type="slidenum">
              <a:rPr lang="en-US" smtClean="0"/>
              <a:t>21</a:t>
            </a:fld>
            <a:endParaRPr lang="en-US"/>
          </a:p>
        </p:txBody>
      </p:sp>
    </p:spTree>
    <p:extLst>
      <p:ext uri="{BB962C8B-B14F-4D97-AF65-F5344CB8AC3E}">
        <p14:creationId xmlns:p14="http://schemas.microsoft.com/office/powerpoint/2010/main" val="1691966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E6AE9E-5747-489A-8AEE-B0DC8A178BF4}" type="slidenum">
              <a:rPr lang="en-US" smtClean="0"/>
              <a:t>22</a:t>
            </a:fld>
            <a:endParaRPr lang="en-US"/>
          </a:p>
        </p:txBody>
      </p:sp>
    </p:spTree>
    <p:extLst>
      <p:ext uri="{BB962C8B-B14F-4D97-AF65-F5344CB8AC3E}">
        <p14:creationId xmlns:p14="http://schemas.microsoft.com/office/powerpoint/2010/main" val="4108493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6AE9E-5747-489A-8AEE-B0DC8A178BF4}" type="slidenum">
              <a:rPr lang="en-US" smtClean="0"/>
              <a:t>23</a:t>
            </a:fld>
            <a:endParaRPr lang="en-US"/>
          </a:p>
        </p:txBody>
      </p:sp>
    </p:spTree>
    <p:extLst>
      <p:ext uri="{BB962C8B-B14F-4D97-AF65-F5344CB8AC3E}">
        <p14:creationId xmlns:p14="http://schemas.microsoft.com/office/powerpoint/2010/main" val="2105089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about the different screening methods last week</a:t>
            </a:r>
          </a:p>
          <a:p>
            <a:endParaRPr lang="en-US" dirty="0"/>
          </a:p>
          <a:p>
            <a:r>
              <a:rPr lang="en-US" dirty="0"/>
              <a:t>Ok to keep</a:t>
            </a:r>
          </a:p>
        </p:txBody>
      </p:sp>
      <p:sp>
        <p:nvSpPr>
          <p:cNvPr id="4" name="Slide Number Placeholder 3"/>
          <p:cNvSpPr>
            <a:spLocks noGrp="1"/>
          </p:cNvSpPr>
          <p:nvPr>
            <p:ph type="sldNum" sz="quarter" idx="5"/>
          </p:nvPr>
        </p:nvSpPr>
        <p:spPr/>
        <p:txBody>
          <a:bodyPr/>
          <a:lstStyle/>
          <a:p>
            <a:fld id="{E2E6AE9E-5747-489A-8AEE-B0DC8A178BF4}" type="slidenum">
              <a:rPr lang="en-US" smtClean="0"/>
              <a:t>24</a:t>
            </a:fld>
            <a:endParaRPr lang="en-US"/>
          </a:p>
        </p:txBody>
      </p:sp>
    </p:spTree>
    <p:extLst>
      <p:ext uri="{BB962C8B-B14F-4D97-AF65-F5344CB8AC3E}">
        <p14:creationId xmlns:p14="http://schemas.microsoft.com/office/powerpoint/2010/main" val="776044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6AE9E-5747-489A-8AEE-B0DC8A178BF4}" type="slidenum">
              <a:rPr lang="en-US" smtClean="0"/>
              <a:t>27</a:t>
            </a:fld>
            <a:endParaRPr lang="en-US"/>
          </a:p>
        </p:txBody>
      </p:sp>
    </p:spTree>
    <p:extLst>
      <p:ext uri="{BB962C8B-B14F-4D97-AF65-F5344CB8AC3E}">
        <p14:creationId xmlns:p14="http://schemas.microsoft.com/office/powerpoint/2010/main" val="3931387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put in the strangulation area</a:t>
            </a:r>
          </a:p>
        </p:txBody>
      </p:sp>
      <p:sp>
        <p:nvSpPr>
          <p:cNvPr id="4" name="Slide Number Placeholder 3"/>
          <p:cNvSpPr>
            <a:spLocks noGrp="1"/>
          </p:cNvSpPr>
          <p:nvPr>
            <p:ph type="sldNum" sz="quarter" idx="5"/>
          </p:nvPr>
        </p:nvSpPr>
        <p:spPr/>
        <p:txBody>
          <a:bodyPr/>
          <a:lstStyle/>
          <a:p>
            <a:fld id="{E2E6AE9E-5747-489A-8AEE-B0DC8A178BF4}" type="slidenum">
              <a:rPr lang="en-US" smtClean="0"/>
              <a:t>28</a:t>
            </a:fld>
            <a:endParaRPr lang="en-US"/>
          </a:p>
        </p:txBody>
      </p:sp>
    </p:spTree>
    <p:extLst>
      <p:ext uri="{BB962C8B-B14F-4D97-AF65-F5344CB8AC3E}">
        <p14:creationId xmlns:p14="http://schemas.microsoft.com/office/powerpoint/2010/main" val="978784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discuss documenting injuries</a:t>
            </a:r>
          </a:p>
        </p:txBody>
      </p:sp>
      <p:sp>
        <p:nvSpPr>
          <p:cNvPr id="4" name="Slide Number Placeholder 3"/>
          <p:cNvSpPr>
            <a:spLocks noGrp="1"/>
          </p:cNvSpPr>
          <p:nvPr>
            <p:ph type="sldNum" sz="quarter" idx="5"/>
          </p:nvPr>
        </p:nvSpPr>
        <p:spPr/>
        <p:txBody>
          <a:bodyPr/>
          <a:lstStyle/>
          <a:p>
            <a:fld id="{E2E6AE9E-5747-489A-8AEE-B0DC8A178BF4}" type="slidenum">
              <a:rPr lang="en-US" smtClean="0"/>
              <a:t>29</a:t>
            </a:fld>
            <a:endParaRPr lang="en-US"/>
          </a:p>
        </p:txBody>
      </p:sp>
    </p:spTree>
    <p:extLst>
      <p:ext uri="{BB962C8B-B14F-4D97-AF65-F5344CB8AC3E}">
        <p14:creationId xmlns:p14="http://schemas.microsoft.com/office/powerpoint/2010/main" val="3291554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to keep</a:t>
            </a:r>
          </a:p>
        </p:txBody>
      </p:sp>
      <p:sp>
        <p:nvSpPr>
          <p:cNvPr id="4" name="Slide Number Placeholder 3"/>
          <p:cNvSpPr>
            <a:spLocks noGrp="1"/>
          </p:cNvSpPr>
          <p:nvPr>
            <p:ph type="sldNum" sz="quarter" idx="5"/>
          </p:nvPr>
        </p:nvSpPr>
        <p:spPr/>
        <p:txBody>
          <a:bodyPr/>
          <a:lstStyle/>
          <a:p>
            <a:fld id="{E2E6AE9E-5747-489A-8AEE-B0DC8A178BF4}" type="slidenum">
              <a:rPr lang="en-US" smtClean="0"/>
              <a:t>30</a:t>
            </a:fld>
            <a:endParaRPr lang="en-US"/>
          </a:p>
        </p:txBody>
      </p:sp>
    </p:spTree>
    <p:extLst>
      <p:ext uri="{BB962C8B-B14F-4D97-AF65-F5344CB8AC3E}">
        <p14:creationId xmlns:p14="http://schemas.microsoft.com/office/powerpoint/2010/main" val="944286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a:t>
            </a:r>
            <a:r>
              <a:rPr lang="en-US"/>
              <a:t>to keep</a:t>
            </a:r>
          </a:p>
        </p:txBody>
      </p:sp>
      <p:sp>
        <p:nvSpPr>
          <p:cNvPr id="4" name="Slide Number Placeholder 3"/>
          <p:cNvSpPr>
            <a:spLocks noGrp="1"/>
          </p:cNvSpPr>
          <p:nvPr>
            <p:ph type="sldNum" sz="quarter" idx="5"/>
          </p:nvPr>
        </p:nvSpPr>
        <p:spPr/>
        <p:txBody>
          <a:bodyPr/>
          <a:lstStyle/>
          <a:p>
            <a:fld id="{E2E6AE9E-5747-489A-8AEE-B0DC8A178BF4}" type="slidenum">
              <a:rPr lang="en-US" smtClean="0"/>
              <a:t>31</a:t>
            </a:fld>
            <a:endParaRPr lang="en-US"/>
          </a:p>
        </p:txBody>
      </p:sp>
    </p:spTree>
    <p:extLst>
      <p:ext uri="{BB962C8B-B14F-4D97-AF65-F5344CB8AC3E}">
        <p14:creationId xmlns:p14="http://schemas.microsoft.com/office/powerpoint/2010/main" val="366266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established risk factors that are associated with higher rates of abuse, including young age, single relationship status, minority race/ethnicity, and poverty.</a:t>
            </a:r>
          </a:p>
          <a:p>
            <a:endParaRPr lang="en-US" dirty="0"/>
          </a:p>
          <a:p>
            <a:r>
              <a:rPr lang="en-US" dirty="0"/>
              <a:t>-Studies conducted among samples of low-income, predominantly single women have noted higher prevalence with rates up to 50%. </a:t>
            </a:r>
          </a:p>
          <a:p>
            <a:endParaRPr lang="en-US" dirty="0"/>
          </a:p>
          <a:p>
            <a:r>
              <a:rPr lang="en-US" dirty="0"/>
              <a:t>-Wide range has been attributed to several differences among the populations sampled, measurements used to assess for IPV, inconsistencies in defining IPV, and differences in defining the time frame for abuse during the perinatal period. </a:t>
            </a:r>
          </a:p>
          <a:p>
            <a:endParaRPr lang="en-US" dirty="0"/>
          </a:p>
          <a:p>
            <a:endParaRPr lang="en-US" dirty="0"/>
          </a:p>
          <a:p>
            <a:r>
              <a:rPr lang="en-US" dirty="0"/>
              <a:t>OK TO USE</a:t>
            </a:r>
          </a:p>
        </p:txBody>
      </p:sp>
      <p:sp>
        <p:nvSpPr>
          <p:cNvPr id="4" name="Slide Number Placeholder 3"/>
          <p:cNvSpPr>
            <a:spLocks noGrp="1"/>
          </p:cNvSpPr>
          <p:nvPr>
            <p:ph type="sldNum" sz="quarter" idx="5"/>
          </p:nvPr>
        </p:nvSpPr>
        <p:spPr/>
        <p:txBody>
          <a:bodyPr/>
          <a:lstStyle/>
          <a:p>
            <a:fld id="{E2E6AE9E-5747-489A-8AEE-B0DC8A178BF4}" type="slidenum">
              <a:rPr lang="en-US" smtClean="0"/>
              <a:t>3</a:t>
            </a:fld>
            <a:endParaRPr lang="en-US"/>
          </a:p>
        </p:txBody>
      </p:sp>
    </p:spTree>
    <p:extLst>
      <p:ext uri="{BB962C8B-B14F-4D97-AF65-F5344CB8AC3E}">
        <p14:creationId xmlns:p14="http://schemas.microsoft.com/office/powerpoint/2010/main" val="322601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The first time in the Violence Policy Center’s 10-year history SC was not in the top ten. </a:t>
            </a:r>
          </a:p>
          <a:p>
            <a:pPr defTabSz="924641">
              <a:defRPr/>
            </a:pPr>
            <a:endParaRPr lang="en-US" dirty="0"/>
          </a:p>
          <a:p>
            <a:pPr defTabSz="924641">
              <a:defRPr/>
            </a:pPr>
            <a:r>
              <a:rPr lang="en-US" dirty="0"/>
              <a:t>DISCUSSED LAST WEEK</a:t>
            </a:r>
          </a:p>
          <a:p>
            <a:endParaRPr lang="en-US" dirty="0"/>
          </a:p>
        </p:txBody>
      </p:sp>
      <p:sp>
        <p:nvSpPr>
          <p:cNvPr id="4" name="Slide Number Placeholder 3"/>
          <p:cNvSpPr>
            <a:spLocks noGrp="1"/>
          </p:cNvSpPr>
          <p:nvPr>
            <p:ph type="sldNum" sz="quarter" idx="5"/>
          </p:nvPr>
        </p:nvSpPr>
        <p:spPr/>
        <p:txBody>
          <a:bodyPr/>
          <a:lstStyle/>
          <a:p>
            <a:fld id="{E2E6AE9E-5747-489A-8AEE-B0DC8A178BF4}" type="slidenum">
              <a:rPr lang="en-US" smtClean="0"/>
              <a:t>4</a:t>
            </a:fld>
            <a:endParaRPr lang="en-US"/>
          </a:p>
        </p:txBody>
      </p:sp>
    </p:spTree>
    <p:extLst>
      <p:ext uri="{BB962C8B-B14F-4D97-AF65-F5344CB8AC3E}">
        <p14:creationId xmlns:p14="http://schemas.microsoft.com/office/powerpoint/2010/main" val="48672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USE AS A REVIEW</a:t>
            </a:r>
          </a:p>
        </p:txBody>
      </p:sp>
      <p:sp>
        <p:nvSpPr>
          <p:cNvPr id="4" name="Slide Number Placeholder 3"/>
          <p:cNvSpPr>
            <a:spLocks noGrp="1"/>
          </p:cNvSpPr>
          <p:nvPr>
            <p:ph type="sldNum" sz="quarter" idx="5"/>
          </p:nvPr>
        </p:nvSpPr>
        <p:spPr/>
        <p:txBody>
          <a:bodyPr/>
          <a:lstStyle/>
          <a:p>
            <a:fld id="{E2E6AE9E-5747-489A-8AEE-B0DC8A178BF4}" type="slidenum">
              <a:rPr lang="en-US" smtClean="0"/>
              <a:t>5</a:t>
            </a:fld>
            <a:endParaRPr lang="en-US"/>
          </a:p>
        </p:txBody>
      </p:sp>
    </p:spTree>
    <p:extLst>
      <p:ext uri="{BB962C8B-B14F-4D97-AF65-F5344CB8AC3E}">
        <p14:creationId xmlns:p14="http://schemas.microsoft.com/office/powerpoint/2010/main" val="1698750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6AE9E-5747-489A-8AEE-B0DC8A178BF4}" type="slidenum">
              <a:rPr lang="en-US" smtClean="0"/>
              <a:t>6</a:t>
            </a:fld>
            <a:endParaRPr lang="en-US"/>
          </a:p>
        </p:txBody>
      </p:sp>
    </p:spTree>
    <p:extLst>
      <p:ext uri="{BB962C8B-B14F-4D97-AF65-F5344CB8AC3E}">
        <p14:creationId xmlns:p14="http://schemas.microsoft.com/office/powerpoint/2010/main" val="1380840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Abuse:</a:t>
            </a:r>
          </a:p>
          <a:p>
            <a:r>
              <a:rPr lang="en-US" dirty="0"/>
              <a:t>	-Most apparent</a:t>
            </a:r>
          </a:p>
          <a:p>
            <a:endParaRPr lang="en-US" dirty="0"/>
          </a:p>
          <a:p>
            <a:r>
              <a:rPr lang="en-US" dirty="0"/>
              <a:t>TYPES OF ABUSE WAS DISCUSSED LAST WEEK BUT OK TO REVIEW TYPES BUT PUT ON ONE SLIDE</a:t>
            </a:r>
          </a:p>
          <a:p>
            <a:endParaRPr lang="en-US" dirty="0"/>
          </a:p>
        </p:txBody>
      </p:sp>
      <p:sp>
        <p:nvSpPr>
          <p:cNvPr id="4" name="Slide Number Placeholder 3"/>
          <p:cNvSpPr>
            <a:spLocks noGrp="1"/>
          </p:cNvSpPr>
          <p:nvPr>
            <p:ph type="sldNum" sz="quarter" idx="5"/>
          </p:nvPr>
        </p:nvSpPr>
        <p:spPr/>
        <p:txBody>
          <a:bodyPr/>
          <a:lstStyle/>
          <a:p>
            <a:fld id="{E2E6AE9E-5747-489A-8AEE-B0DC8A178BF4}" type="slidenum">
              <a:rPr lang="en-US" smtClean="0"/>
              <a:t>7</a:t>
            </a:fld>
            <a:endParaRPr lang="en-US"/>
          </a:p>
        </p:txBody>
      </p:sp>
    </p:spTree>
    <p:extLst>
      <p:ext uri="{BB962C8B-B14F-4D97-AF65-F5344CB8AC3E}">
        <p14:creationId xmlns:p14="http://schemas.microsoft.com/office/powerpoint/2010/main" val="1441436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Sexual violence</a:t>
            </a:r>
          </a:p>
          <a:p>
            <a:r>
              <a:rPr lang="en-US" baseline="0" dirty="0"/>
              <a:t>	-Used to humiliate, hurt, degrade, and dominate</a:t>
            </a:r>
          </a:p>
          <a:p>
            <a:r>
              <a:rPr lang="en-US" baseline="0" dirty="0"/>
              <a:t>	-Brutality usu. escalates over time</a:t>
            </a:r>
          </a:p>
          <a:p>
            <a:endParaRPr lang="en-US" baseline="0" dirty="0"/>
          </a:p>
          <a:p>
            <a:r>
              <a:rPr lang="en-US" baseline="0" dirty="0"/>
              <a:t>	-They deny contraception or protection against/medication for STIs</a:t>
            </a:r>
          </a:p>
          <a:p>
            <a:r>
              <a:rPr lang="en-US" baseline="0" dirty="0"/>
              <a:t>	-Goal: Is to send the message to the victim that they have absolutely no say over their own body.</a:t>
            </a:r>
            <a:endParaRPr lang="en-US" dirty="0"/>
          </a:p>
        </p:txBody>
      </p:sp>
      <p:sp>
        <p:nvSpPr>
          <p:cNvPr id="4" name="Slide Number Placeholder 3"/>
          <p:cNvSpPr>
            <a:spLocks noGrp="1"/>
          </p:cNvSpPr>
          <p:nvPr>
            <p:ph type="sldNum" sz="quarter" idx="5"/>
          </p:nvPr>
        </p:nvSpPr>
        <p:spPr/>
        <p:txBody>
          <a:bodyPr/>
          <a:lstStyle/>
          <a:p>
            <a:fld id="{E2E6AE9E-5747-489A-8AEE-B0DC8A178BF4}" type="slidenum">
              <a:rPr lang="en-US" smtClean="0"/>
              <a:t>8</a:t>
            </a:fld>
            <a:endParaRPr lang="en-US"/>
          </a:p>
        </p:txBody>
      </p:sp>
    </p:spTree>
    <p:extLst>
      <p:ext uri="{BB962C8B-B14F-4D97-AF65-F5344CB8AC3E}">
        <p14:creationId xmlns:p14="http://schemas.microsoft.com/office/powerpoint/2010/main" val="2687238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***SYSTEMATIC destruction of a person’s</a:t>
            </a:r>
            <a:r>
              <a:rPr lang="en-US" baseline="0" dirty="0"/>
              <a:t> self-esteem… </a:t>
            </a:r>
          </a:p>
          <a:p>
            <a:endParaRPr lang="en-US" baseline="0" dirty="0"/>
          </a:p>
          <a:p>
            <a:r>
              <a:rPr lang="en-US" baseline="0" dirty="0"/>
              <a:t>-Grown-up bullies with extreme controlling behavior</a:t>
            </a:r>
          </a:p>
          <a:p>
            <a:endParaRPr lang="en-US" baseline="0" dirty="0"/>
          </a:p>
          <a:p>
            <a:r>
              <a:rPr lang="en-US" baseline="0" dirty="0"/>
              <a:t>-Isolation- Gain control over victim’s time, activities and contact with others. Starts off as “I want to spend time with you because I love you so much.” This is replaced with verbal abuse, such as “your family is interfering”  or “you spend too much time with them.” This can led to taking her keys away, forcing her to quit her job, moving to a new location, away from victim’s support system.</a:t>
            </a:r>
          </a:p>
          <a:p>
            <a:endParaRPr lang="en-US" baseline="0" dirty="0"/>
          </a:p>
          <a:p>
            <a:r>
              <a:rPr lang="en-US" baseline="0" dirty="0"/>
              <a:t>-Intimidation- Attacks against property or pets. He punches the wall she is leaning against. She hides behind a door and he rips the door off the hinges. He strangles her cat in front of her, and yells, “Look what you made me do.” Message: “You could be next.” Doesn’t have to be physical. Yelling in her face. Putting victim under surveillance. Discredit them with neighbors/family/friends. </a:t>
            </a:r>
          </a:p>
          <a:p>
            <a:endParaRPr lang="en-US" baseline="0" dirty="0"/>
          </a:p>
          <a:p>
            <a:r>
              <a:rPr lang="en-US" baseline="0" dirty="0"/>
              <a:t>-Blackmailing- Force them into committing illegal crime, such as prostitution or shop lifting and then threaten to expose them</a:t>
            </a:r>
          </a:p>
          <a:p>
            <a:endParaRPr lang="en-US" baseline="0" dirty="0"/>
          </a:p>
          <a:p>
            <a:r>
              <a:rPr lang="en-US" baseline="0" dirty="0"/>
              <a:t>-Threatening physical abuse- Against children, family, friends. May threaten to commit suicide. Can be done with words or actions (stalking, displaying weapons, hostage taking)</a:t>
            </a:r>
          </a:p>
          <a:p>
            <a:endParaRPr lang="en-US" baseline="0" dirty="0"/>
          </a:p>
          <a:p>
            <a:r>
              <a:rPr lang="en-US" baseline="0" dirty="0"/>
              <a:t>-Coercion- </a:t>
            </a:r>
            <a:r>
              <a:rPr lang="en-US" dirty="0"/>
              <a:t>the practice of persuading someone to do something by using force or threats</a:t>
            </a:r>
          </a:p>
          <a:p>
            <a:endParaRPr lang="en-US" dirty="0"/>
          </a:p>
        </p:txBody>
      </p:sp>
      <p:sp>
        <p:nvSpPr>
          <p:cNvPr id="4" name="Slide Number Placeholder 3"/>
          <p:cNvSpPr>
            <a:spLocks noGrp="1"/>
          </p:cNvSpPr>
          <p:nvPr>
            <p:ph type="sldNum" sz="quarter" idx="5"/>
          </p:nvPr>
        </p:nvSpPr>
        <p:spPr/>
        <p:txBody>
          <a:bodyPr/>
          <a:lstStyle/>
          <a:p>
            <a:fld id="{E2E6AE9E-5747-489A-8AEE-B0DC8A178BF4}" type="slidenum">
              <a:rPr lang="en-US" smtClean="0"/>
              <a:t>9</a:t>
            </a:fld>
            <a:endParaRPr lang="en-US"/>
          </a:p>
        </p:txBody>
      </p:sp>
    </p:spTree>
    <p:extLst>
      <p:ext uri="{BB962C8B-B14F-4D97-AF65-F5344CB8AC3E}">
        <p14:creationId xmlns:p14="http://schemas.microsoft.com/office/powerpoint/2010/main" val="289414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06BEAF-2233-4ADF-9778-730411155D47}" type="datetimeFigureOut">
              <a:rPr lang="en-US" smtClean="0"/>
              <a:t>7/8/23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80320-B86D-4058-99E7-FD7F7DE7A670}" type="slidenum">
              <a:rPr lang="en-US" smtClean="0"/>
              <a:t>‹#›</a:t>
            </a:fld>
            <a:endParaRPr lang="en-US"/>
          </a:p>
        </p:txBody>
      </p:sp>
    </p:spTree>
    <p:extLst>
      <p:ext uri="{BB962C8B-B14F-4D97-AF65-F5344CB8AC3E}">
        <p14:creationId xmlns:p14="http://schemas.microsoft.com/office/powerpoint/2010/main" val="233087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06BEAF-2233-4ADF-9778-730411155D47}" type="datetimeFigureOut">
              <a:rPr lang="en-US" smtClean="0"/>
              <a:t>7/8/23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80320-B86D-4058-99E7-FD7F7DE7A670}" type="slidenum">
              <a:rPr lang="en-US" smtClean="0"/>
              <a:t>‹#›</a:t>
            </a:fld>
            <a:endParaRPr lang="en-US"/>
          </a:p>
        </p:txBody>
      </p:sp>
    </p:spTree>
    <p:extLst>
      <p:ext uri="{BB962C8B-B14F-4D97-AF65-F5344CB8AC3E}">
        <p14:creationId xmlns:p14="http://schemas.microsoft.com/office/powerpoint/2010/main" val="8314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06BEAF-2233-4ADF-9778-730411155D47}" type="datetimeFigureOut">
              <a:rPr lang="en-US" smtClean="0"/>
              <a:t>7/8/23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80320-B86D-4058-99E7-FD7F7DE7A670}" type="slidenum">
              <a:rPr lang="en-US" smtClean="0"/>
              <a:t>‹#›</a:t>
            </a:fld>
            <a:endParaRPr lang="en-US"/>
          </a:p>
        </p:txBody>
      </p:sp>
    </p:spTree>
    <p:extLst>
      <p:ext uri="{BB962C8B-B14F-4D97-AF65-F5344CB8AC3E}">
        <p14:creationId xmlns:p14="http://schemas.microsoft.com/office/powerpoint/2010/main" val="13999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06BEAF-2233-4ADF-9778-730411155D47}" type="datetimeFigureOut">
              <a:rPr lang="en-US" smtClean="0"/>
              <a:t>7/8/23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80320-B86D-4058-99E7-FD7F7DE7A670}" type="slidenum">
              <a:rPr lang="en-US" smtClean="0"/>
              <a:t>‹#›</a:t>
            </a:fld>
            <a:endParaRPr lang="en-US"/>
          </a:p>
        </p:txBody>
      </p:sp>
    </p:spTree>
    <p:extLst>
      <p:ext uri="{BB962C8B-B14F-4D97-AF65-F5344CB8AC3E}">
        <p14:creationId xmlns:p14="http://schemas.microsoft.com/office/powerpoint/2010/main" val="98114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06BEAF-2233-4ADF-9778-730411155D47}" type="datetimeFigureOut">
              <a:rPr lang="en-US" smtClean="0"/>
              <a:t>7/8/23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80320-B86D-4058-99E7-FD7F7DE7A670}" type="slidenum">
              <a:rPr lang="en-US" smtClean="0"/>
              <a:t>‹#›</a:t>
            </a:fld>
            <a:endParaRPr lang="en-US"/>
          </a:p>
        </p:txBody>
      </p:sp>
    </p:spTree>
    <p:extLst>
      <p:ext uri="{BB962C8B-B14F-4D97-AF65-F5344CB8AC3E}">
        <p14:creationId xmlns:p14="http://schemas.microsoft.com/office/powerpoint/2010/main" val="75292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906BEAF-2233-4ADF-9778-730411155D47}" type="datetimeFigureOut">
              <a:rPr lang="en-US" smtClean="0"/>
              <a:t>7/8/23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7380320-B86D-4058-99E7-FD7F7DE7A670}" type="slidenum">
              <a:rPr lang="en-US" smtClean="0"/>
              <a:t>‹#›</a:t>
            </a:fld>
            <a:endParaRPr lang="en-US"/>
          </a:p>
        </p:txBody>
      </p:sp>
    </p:spTree>
    <p:extLst>
      <p:ext uri="{BB962C8B-B14F-4D97-AF65-F5344CB8AC3E}">
        <p14:creationId xmlns:p14="http://schemas.microsoft.com/office/powerpoint/2010/main" val="109049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C906BEAF-2233-4ADF-9778-730411155D47}" type="datetimeFigureOut">
              <a:rPr lang="en-US" smtClean="0"/>
              <a:t>7/8/23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F7380320-B86D-4058-99E7-FD7F7DE7A670}" type="slidenum">
              <a:rPr lang="en-US" smtClean="0"/>
              <a:t>‹#›</a:t>
            </a:fld>
            <a:endParaRPr lang="en-US"/>
          </a:p>
        </p:txBody>
      </p:sp>
    </p:spTree>
    <p:extLst>
      <p:ext uri="{BB962C8B-B14F-4D97-AF65-F5344CB8AC3E}">
        <p14:creationId xmlns:p14="http://schemas.microsoft.com/office/powerpoint/2010/main" val="390273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C906BEAF-2233-4ADF-9778-730411155D47}" type="datetimeFigureOut">
              <a:rPr lang="en-US" smtClean="0"/>
              <a:t>7/8/23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F7380320-B86D-4058-99E7-FD7F7DE7A670}" type="slidenum">
              <a:rPr lang="en-US" smtClean="0"/>
              <a:t>‹#›</a:t>
            </a:fld>
            <a:endParaRPr lang="en-US"/>
          </a:p>
        </p:txBody>
      </p:sp>
    </p:spTree>
    <p:extLst>
      <p:ext uri="{BB962C8B-B14F-4D97-AF65-F5344CB8AC3E}">
        <p14:creationId xmlns:p14="http://schemas.microsoft.com/office/powerpoint/2010/main" val="257512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06BEAF-2233-4ADF-9778-730411155D47}" type="datetimeFigureOut">
              <a:rPr lang="en-US" smtClean="0"/>
              <a:t>7/8/23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80320-B86D-4058-99E7-FD7F7DE7A670}" type="slidenum">
              <a:rPr lang="en-US" smtClean="0"/>
              <a:t>‹#›</a:t>
            </a:fld>
            <a:endParaRPr lang="en-US"/>
          </a:p>
        </p:txBody>
      </p:sp>
    </p:spTree>
    <p:extLst>
      <p:ext uri="{BB962C8B-B14F-4D97-AF65-F5344CB8AC3E}">
        <p14:creationId xmlns:p14="http://schemas.microsoft.com/office/powerpoint/2010/main" val="3669777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906BEAF-2233-4ADF-9778-730411155D47}" type="datetimeFigureOut">
              <a:rPr lang="en-US" smtClean="0"/>
              <a:t>7/8/23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7380320-B86D-4058-99E7-FD7F7DE7A670}" type="slidenum">
              <a:rPr lang="en-US" smtClean="0"/>
              <a:t>‹#›</a:t>
            </a:fld>
            <a:endParaRPr lang="en-US"/>
          </a:p>
        </p:txBody>
      </p:sp>
    </p:spTree>
    <p:extLst>
      <p:ext uri="{BB962C8B-B14F-4D97-AF65-F5344CB8AC3E}">
        <p14:creationId xmlns:p14="http://schemas.microsoft.com/office/powerpoint/2010/main" val="125358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906BEAF-2233-4ADF-9778-730411155D47}" type="datetimeFigureOut">
              <a:rPr lang="en-US" smtClean="0"/>
              <a:t>7/8/23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F7380320-B86D-4058-99E7-FD7F7DE7A670}" type="slidenum">
              <a:rPr lang="en-US" smtClean="0"/>
              <a:t>‹#›</a:t>
            </a:fld>
            <a:endParaRPr lang="en-US"/>
          </a:p>
        </p:txBody>
      </p:sp>
    </p:spTree>
    <p:extLst>
      <p:ext uri="{BB962C8B-B14F-4D97-AF65-F5344CB8AC3E}">
        <p14:creationId xmlns:p14="http://schemas.microsoft.com/office/powerpoint/2010/main" val="270304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906BEAF-2233-4ADF-9778-730411155D47}" type="datetimeFigureOut">
              <a:rPr lang="en-US" smtClean="0"/>
              <a:t>7/8/23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F7380320-B86D-4058-99E7-FD7F7DE7A670}" type="slidenum">
              <a:rPr lang="en-US" smtClean="0"/>
              <a:t>‹#›</a:t>
            </a:fld>
            <a:endParaRPr lang="en-US"/>
          </a:p>
        </p:txBody>
      </p:sp>
    </p:spTree>
    <p:extLst>
      <p:ext uri="{BB962C8B-B14F-4D97-AF65-F5344CB8AC3E}">
        <p14:creationId xmlns:p14="http://schemas.microsoft.com/office/powerpoint/2010/main" val="2000055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case.edu/socialwork/traumacenter/resourc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sccadvasa.org/domestic-violence/" TargetMode="External"/><Relationship Id="rId4" Type="http://schemas.openxmlformats.org/officeDocument/2006/relationships/hyperlink" Target="https://www.strangulationtraininginstitute.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A9CA88-93EB-4DC0-A00D-64E6AB7A0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E84C1AD-30A9-4EF6-A8E1-7484242EF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2F54BACD-762E-4701-8B44-2EC0730E5268}"/>
              </a:ext>
            </a:extLst>
          </p:cNvPr>
          <p:cNvSpPr txBox="1"/>
          <p:nvPr/>
        </p:nvSpPr>
        <p:spPr>
          <a:xfrm>
            <a:off x="555600" y="1146048"/>
            <a:ext cx="6441741" cy="325526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400" spc="-100" dirty="0">
                <a:ln w="15875">
                  <a:solidFill>
                    <a:srgbClr val="FFFFFF"/>
                  </a:solidFill>
                </a:ln>
                <a:solidFill>
                  <a:schemeClr val="bg1"/>
                </a:solidFill>
                <a:latin typeface="Georgia" panose="02040502050405020303" pitchFamily="18" charset="0"/>
                <a:ea typeface="+mj-ea"/>
                <a:cs typeface="+mj-cs"/>
              </a:rPr>
              <a:t>DV and Pregnancy</a:t>
            </a:r>
          </a:p>
        </p:txBody>
      </p:sp>
      <p:sp>
        <p:nvSpPr>
          <p:cNvPr id="17" name="Rectangle 16">
            <a:extLst>
              <a:ext uri="{FF2B5EF4-FFF2-40B4-BE49-F238E27FC236}">
                <a16:creationId xmlns:a16="http://schemas.microsoft.com/office/drawing/2014/main" id="{086E571C-8A2B-4F37-B155-9C5DF0ACA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4A9F4F66-B500-4C35-B7BF-2C740DEA28DD}"/>
              </a:ext>
            </a:extLst>
          </p:cNvPr>
          <p:cNvSpPr txBox="1"/>
          <p:nvPr/>
        </p:nvSpPr>
        <p:spPr>
          <a:xfrm>
            <a:off x="555600" y="4401312"/>
            <a:ext cx="6604000" cy="646331"/>
          </a:xfrm>
          <a:prstGeom prst="rect">
            <a:avLst/>
          </a:prstGeom>
          <a:noFill/>
        </p:spPr>
        <p:txBody>
          <a:bodyPr wrap="square" rtlCol="0">
            <a:spAutoFit/>
          </a:bodyPr>
          <a:lstStyle/>
          <a:p>
            <a:r>
              <a:rPr lang="en-US"/>
              <a:t>Shannon Scott, BSN, RN, CEN, SANE-P, FN-CSp</a:t>
            </a:r>
          </a:p>
          <a:p>
            <a:r>
              <a:rPr lang="en-US"/>
              <a:t>Forensic Nurse Examiner Program Coordinator</a:t>
            </a:r>
            <a:endParaRPr lang="en-US" dirty="0"/>
          </a:p>
        </p:txBody>
      </p:sp>
      <p:pic>
        <p:nvPicPr>
          <p:cNvPr id="1026" name="Picture 2" descr="McLeod Regional Medical Center Florence - McLeod Health">
            <a:extLst>
              <a:ext uri="{FF2B5EF4-FFF2-40B4-BE49-F238E27FC236}">
                <a16:creationId xmlns:a16="http://schemas.microsoft.com/office/drawing/2014/main" id="{A247E4F1-1397-4F08-9644-CAAB7D4E2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923" y="3342132"/>
            <a:ext cx="325755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A8B7AA36-2557-4C09-87F6-756490B94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390" y="1677895"/>
            <a:ext cx="3652616" cy="109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783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C585996-096F-477F-BAE0-6DC1EF86E985}"/>
              </a:ext>
            </a:extLst>
          </p:cNvPr>
          <p:cNvSpPr>
            <a:spLocks noGrp="1"/>
          </p:cNvSpPr>
          <p:nvPr>
            <p:ph type="title"/>
          </p:nvPr>
        </p:nvSpPr>
        <p:spPr>
          <a:xfrm>
            <a:off x="252919" y="1123837"/>
            <a:ext cx="2947482" cy="4601183"/>
          </a:xfrm>
        </p:spPr>
        <p:txBody>
          <a:bodyPr>
            <a:normAutofit/>
          </a:bodyPr>
          <a:lstStyle/>
          <a:p>
            <a:r>
              <a:rPr lang="en-US" dirty="0"/>
              <a:t>Economic</a:t>
            </a:r>
            <a:endParaRPr lang="en-US" dirty="0">
              <a:solidFill>
                <a:schemeClr val="bg1"/>
              </a:solidFill>
            </a:endParaRPr>
          </a:p>
        </p:txBody>
      </p:sp>
      <p:graphicFrame>
        <p:nvGraphicFramePr>
          <p:cNvPr id="10" name="Content Placeholder 5">
            <a:extLst>
              <a:ext uri="{FF2B5EF4-FFF2-40B4-BE49-F238E27FC236}">
                <a16:creationId xmlns:a16="http://schemas.microsoft.com/office/drawing/2014/main" id="{B0F2060C-DA5E-DEA6-1C48-226E61884EFF}"/>
              </a:ext>
            </a:extLst>
          </p:cNvPr>
          <p:cNvGraphicFramePr>
            <a:graphicFrameLocks noGrp="1"/>
          </p:cNvGraphicFramePr>
          <p:nvPr>
            <p:ph idx="1"/>
            <p:extLst>
              <p:ext uri="{D42A27DB-BD31-4B8C-83A1-F6EECF244321}">
                <p14:modId xmlns:p14="http://schemas.microsoft.com/office/powerpoint/2010/main" val="2654294533"/>
              </p:ext>
            </p:extLst>
          </p:nvPr>
        </p:nvGraphicFramePr>
        <p:xfrm>
          <a:off x="4059935" y="758951"/>
          <a:ext cx="7506631" cy="566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754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766F9D-3909-4B28-8B60-C9BFE9CC7C16}"/>
              </a:ext>
            </a:extLst>
          </p:cNvPr>
          <p:cNvSpPr>
            <a:spLocks noGrp="1"/>
          </p:cNvSpPr>
          <p:nvPr>
            <p:ph type="title"/>
          </p:nvPr>
        </p:nvSpPr>
        <p:spPr/>
        <p:txBody>
          <a:bodyPr/>
          <a:lstStyle/>
          <a:p>
            <a:br>
              <a:rPr lang="en-US" dirty="0"/>
            </a:br>
            <a:r>
              <a:rPr lang="en-US" dirty="0"/>
              <a:t>Abusers</a:t>
            </a:r>
          </a:p>
        </p:txBody>
      </p:sp>
      <p:sp>
        <p:nvSpPr>
          <p:cNvPr id="5" name="Text Placeholder 4">
            <a:extLst>
              <a:ext uri="{FF2B5EF4-FFF2-40B4-BE49-F238E27FC236}">
                <a16:creationId xmlns:a16="http://schemas.microsoft.com/office/drawing/2014/main" id="{4EE91F5B-6833-4459-A5B2-432F878CFFD7}"/>
              </a:ext>
            </a:extLst>
          </p:cNvPr>
          <p:cNvSpPr>
            <a:spLocks noGrp="1"/>
          </p:cNvSpPr>
          <p:nvPr>
            <p:ph type="body" idx="1"/>
          </p:nvPr>
        </p:nvSpPr>
        <p:spPr/>
        <p:txBody>
          <a:bodyPr/>
          <a:lstStyle/>
          <a:p>
            <a:r>
              <a:rPr lang="en-US" dirty="0"/>
              <a:t>Who are they?</a:t>
            </a:r>
          </a:p>
        </p:txBody>
      </p:sp>
    </p:spTree>
    <p:extLst>
      <p:ext uri="{BB962C8B-B14F-4D97-AF65-F5344CB8AC3E}">
        <p14:creationId xmlns:p14="http://schemas.microsoft.com/office/powerpoint/2010/main" val="248334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12">
            <a:extLst>
              <a:ext uri="{FF2B5EF4-FFF2-40B4-BE49-F238E27FC236}">
                <a16:creationId xmlns:a16="http://schemas.microsoft.com/office/drawing/2014/main" id="{47BA6B54-FD0C-4B20-816F-3B6BEEA1D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4">
            <a:extLst>
              <a:ext uri="{FF2B5EF4-FFF2-40B4-BE49-F238E27FC236}">
                <a16:creationId xmlns:a16="http://schemas.microsoft.com/office/drawing/2014/main" id="{CE90C7AB-40E9-481F-980A-EDD19EFF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4">
            <a:extLst>
              <a:ext uri="{FF2B5EF4-FFF2-40B4-BE49-F238E27FC236}">
                <a16:creationId xmlns:a16="http://schemas.microsoft.com/office/drawing/2014/main" id="{191EB6DD-0A2F-4F33-8A93-4B6C0B83BD67}"/>
              </a:ext>
            </a:extLst>
          </p:cNvPr>
          <p:cNvSpPr>
            <a:spLocks noGrp="1"/>
          </p:cNvSpPr>
          <p:nvPr>
            <p:ph idx="1"/>
          </p:nvPr>
        </p:nvSpPr>
        <p:spPr>
          <a:xfrm>
            <a:off x="306011" y="1147306"/>
            <a:ext cx="4998962" cy="3635546"/>
          </a:xfrm>
        </p:spPr>
        <p:txBody>
          <a:bodyPr anchor="t">
            <a:normAutofit/>
          </a:bodyPr>
          <a:lstStyle/>
          <a:p>
            <a:pPr marL="0" indent="0" algn="ctr">
              <a:buNone/>
            </a:pPr>
            <a:r>
              <a:rPr lang="en-US" sz="3200" b="1" dirty="0">
                <a:solidFill>
                  <a:schemeClr val="bg1"/>
                </a:solidFill>
              </a:rPr>
              <a:t>EQUAL  OPPORTUNITY</a:t>
            </a:r>
          </a:p>
          <a:p>
            <a:pPr marL="0" indent="0">
              <a:buNone/>
            </a:pPr>
            <a:endParaRPr lang="en-US" sz="2400" dirty="0">
              <a:solidFill>
                <a:schemeClr val="bg1"/>
              </a:solidFill>
            </a:endParaRPr>
          </a:p>
          <a:p>
            <a:r>
              <a:rPr lang="en-US" sz="2400" dirty="0">
                <a:solidFill>
                  <a:schemeClr val="bg1"/>
                </a:solidFill>
              </a:rPr>
              <a:t>All races &amp; cultural groups</a:t>
            </a:r>
          </a:p>
          <a:p>
            <a:r>
              <a:rPr lang="en-US" sz="2400" dirty="0">
                <a:solidFill>
                  <a:schemeClr val="bg1"/>
                </a:solidFill>
              </a:rPr>
              <a:t>All educational backgrounds</a:t>
            </a:r>
          </a:p>
          <a:p>
            <a:r>
              <a:rPr lang="en-US" sz="2400" dirty="0">
                <a:solidFill>
                  <a:schemeClr val="bg1"/>
                </a:solidFill>
              </a:rPr>
              <a:t>All socioeconomic backgrounds</a:t>
            </a:r>
          </a:p>
          <a:p>
            <a:r>
              <a:rPr lang="en-US" sz="2400" dirty="0">
                <a:solidFill>
                  <a:schemeClr val="bg1"/>
                </a:solidFill>
              </a:rPr>
              <a:t>All religious backgrounds</a:t>
            </a:r>
          </a:p>
          <a:p>
            <a:r>
              <a:rPr lang="en-US" sz="2400" dirty="0">
                <a:solidFill>
                  <a:schemeClr val="bg1"/>
                </a:solidFill>
              </a:rPr>
              <a:t>All ages</a:t>
            </a:r>
          </a:p>
        </p:txBody>
      </p:sp>
      <p:sp>
        <p:nvSpPr>
          <p:cNvPr id="41" name="Rectangle 16">
            <a:extLst>
              <a:ext uri="{FF2B5EF4-FFF2-40B4-BE49-F238E27FC236}">
                <a16:creationId xmlns:a16="http://schemas.microsoft.com/office/drawing/2014/main" id="{23ADD3AA-6CC0-4B1A-B4A3-98AD78A1E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497" y="758952"/>
            <a:ext cx="2842930"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E643AC2-82A1-48E5-9F39-5B0207F4C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2503" y="1147306"/>
            <a:ext cx="2568918" cy="2414782"/>
          </a:xfrm>
          <a:prstGeom prst="rect">
            <a:avLst/>
          </a:prstGeom>
        </p:spPr>
      </p:pic>
      <p:sp>
        <p:nvSpPr>
          <p:cNvPr id="42" name="Rectangle 18">
            <a:extLst>
              <a:ext uri="{FF2B5EF4-FFF2-40B4-BE49-F238E27FC236}">
                <a16:creationId xmlns:a16="http://schemas.microsoft.com/office/drawing/2014/main" id="{A73D5959-733D-49EB-9C7B-0B65AD3B9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758952"/>
            <a:ext cx="2396659"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0">
            <a:extLst>
              <a:ext uri="{FF2B5EF4-FFF2-40B4-BE49-F238E27FC236}">
                <a16:creationId xmlns:a16="http://schemas.microsoft.com/office/drawing/2014/main" id="{670FE657-E905-4F80-9A98-9FAC75EAC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153" y="4090151"/>
            <a:ext cx="2836274"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2">
            <a:extLst>
              <a:ext uri="{FF2B5EF4-FFF2-40B4-BE49-F238E27FC236}">
                <a16:creationId xmlns:a16="http://schemas.microsoft.com/office/drawing/2014/main" id="{5296173E-160F-42EA-B0C9-8E2804C9A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2722807"/>
            <a:ext cx="2396659"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38A4088-BAD6-479A-93B9-B85578EB32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8172" y="3331510"/>
            <a:ext cx="2122819" cy="2149690"/>
          </a:xfrm>
          <a:prstGeom prst="rect">
            <a:avLst/>
          </a:prstGeom>
        </p:spPr>
      </p:pic>
      <p:sp>
        <p:nvSpPr>
          <p:cNvPr id="45" name="Rectangle 24">
            <a:extLst>
              <a:ext uri="{FF2B5EF4-FFF2-40B4-BE49-F238E27FC236}">
                <a16:creationId xmlns:a16="http://schemas.microsoft.com/office/drawing/2014/main" id="{85FD8413-571F-456D-BB62-4C204826E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2798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5A0E-D5A5-480C-8C94-7656B2E99851}"/>
              </a:ext>
            </a:extLst>
          </p:cNvPr>
          <p:cNvSpPr>
            <a:spLocks noGrp="1"/>
          </p:cNvSpPr>
          <p:nvPr>
            <p:ph type="title"/>
          </p:nvPr>
        </p:nvSpPr>
        <p:spPr>
          <a:xfrm>
            <a:off x="252919" y="1123837"/>
            <a:ext cx="2947482" cy="4601183"/>
          </a:xfrm>
        </p:spPr>
        <p:txBody>
          <a:bodyPr>
            <a:normAutofit/>
          </a:bodyPr>
          <a:lstStyle/>
          <a:p>
            <a:r>
              <a:rPr lang="en-US" dirty="0"/>
              <a:t>Characteristics</a:t>
            </a:r>
          </a:p>
        </p:txBody>
      </p:sp>
      <p:graphicFrame>
        <p:nvGraphicFramePr>
          <p:cNvPr id="7" name="Content Placeholder 2">
            <a:extLst>
              <a:ext uri="{FF2B5EF4-FFF2-40B4-BE49-F238E27FC236}">
                <a16:creationId xmlns:a16="http://schemas.microsoft.com/office/drawing/2014/main" id="{000814F5-B1D3-34F6-A7D1-406332C28746}"/>
              </a:ext>
            </a:extLst>
          </p:cNvPr>
          <p:cNvGraphicFramePr>
            <a:graphicFrameLocks noGrp="1"/>
          </p:cNvGraphicFramePr>
          <p:nvPr>
            <p:ph idx="1"/>
            <p:extLst>
              <p:ext uri="{D42A27DB-BD31-4B8C-83A1-F6EECF244321}">
                <p14:modId xmlns:p14="http://schemas.microsoft.com/office/powerpoint/2010/main" val="3575748257"/>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887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1" name="Rectangle 30">
            <a:extLst>
              <a:ext uri="{FF2B5EF4-FFF2-40B4-BE49-F238E27FC236}">
                <a16:creationId xmlns:a16="http://schemas.microsoft.com/office/drawing/2014/main" id="{69373E92-F88D-4F0A-94DF-393703E7D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938" y="46653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629DAA0-ADF6-43FD-9C99-483F722B5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a:extLst>
              <a:ext uri="{FF2B5EF4-FFF2-40B4-BE49-F238E27FC236}">
                <a16:creationId xmlns:a16="http://schemas.microsoft.com/office/drawing/2014/main" id="{FEE49E6F-8855-428C-B862-E624E710D78F}"/>
              </a:ext>
            </a:extLst>
          </p:cNvPr>
          <p:cNvSpPr>
            <a:spLocks noGrp="1"/>
          </p:cNvSpPr>
          <p:nvPr>
            <p:ph type="title"/>
          </p:nvPr>
        </p:nvSpPr>
        <p:spPr>
          <a:xfrm>
            <a:off x="1069848" y="1298448"/>
            <a:ext cx="4705801" cy="3255264"/>
          </a:xfrm>
        </p:spPr>
        <p:txBody>
          <a:bodyPr vert="horz" lIns="91440" tIns="45720" rIns="91440" bIns="45720" rtlCol="0" anchor="b">
            <a:normAutofit/>
          </a:bodyPr>
          <a:lstStyle/>
          <a:p>
            <a:r>
              <a:rPr lang="en-US" sz="5500" spc="-100"/>
              <a:t>Prevalence of Prenatal Exposure to DV</a:t>
            </a:r>
          </a:p>
        </p:txBody>
      </p:sp>
      <p:pic>
        <p:nvPicPr>
          <p:cNvPr id="7" name="Picture 6">
            <a:extLst>
              <a:ext uri="{FF2B5EF4-FFF2-40B4-BE49-F238E27FC236}">
                <a16:creationId xmlns:a16="http://schemas.microsoft.com/office/drawing/2014/main" id="{6DFF61B6-C6DE-4464-B6A1-9758B06A4F65}"/>
              </a:ext>
            </a:extLst>
          </p:cNvPr>
          <p:cNvPicPr>
            <a:picLocks noChangeAspect="1"/>
          </p:cNvPicPr>
          <p:nvPr/>
        </p:nvPicPr>
        <p:blipFill rotWithShape="1">
          <a:blip r:embed="rId3"/>
          <a:srcRect t="9050" r="-3" b="9431"/>
          <a:stretch/>
        </p:blipFill>
        <p:spPr>
          <a:xfrm>
            <a:off x="6586977" y="1370087"/>
            <a:ext cx="4908848" cy="4109674"/>
          </a:xfrm>
          <a:prstGeom prst="rect">
            <a:avLst/>
          </a:prstGeom>
        </p:spPr>
      </p:pic>
      <p:sp>
        <p:nvSpPr>
          <p:cNvPr id="35" name="Rectangle 34">
            <a:extLst>
              <a:ext uri="{FF2B5EF4-FFF2-40B4-BE49-F238E27FC236}">
                <a16:creationId xmlns:a16="http://schemas.microsoft.com/office/drawing/2014/main" id="{F32C8C35-BF44-4CFB-9754-81F07C98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a:extLst>
              <a:ext uri="{FF2B5EF4-FFF2-40B4-BE49-F238E27FC236}">
                <a16:creationId xmlns:a16="http://schemas.microsoft.com/office/drawing/2014/main" id="{F8DDA75A-B6AF-42A3-88B5-13A9DCAF965A}"/>
              </a:ext>
            </a:extLst>
          </p:cNvPr>
          <p:cNvSpPr txBox="1"/>
          <p:nvPr/>
        </p:nvSpPr>
        <p:spPr>
          <a:xfrm>
            <a:off x="6441554" y="5957500"/>
            <a:ext cx="2196936" cy="276999"/>
          </a:xfrm>
          <a:prstGeom prst="rect">
            <a:avLst/>
          </a:prstGeom>
          <a:noFill/>
        </p:spPr>
        <p:txBody>
          <a:bodyPr wrap="square" rtlCol="0">
            <a:spAutoFit/>
          </a:bodyPr>
          <a:lstStyle/>
          <a:p>
            <a:pPr algn="ctr"/>
            <a:r>
              <a:rPr lang="en-US" sz="1200" dirty="0"/>
              <a:t>Holmes and Kim, 2019</a:t>
            </a:r>
          </a:p>
        </p:txBody>
      </p:sp>
    </p:spTree>
    <p:extLst>
      <p:ext uri="{BB962C8B-B14F-4D97-AF65-F5344CB8AC3E}">
        <p14:creationId xmlns:p14="http://schemas.microsoft.com/office/powerpoint/2010/main" val="364905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3C0898-0823-4250-BAAC-6FD21885F645}"/>
              </a:ext>
            </a:extLst>
          </p:cNvPr>
          <p:cNvSpPr>
            <a:spLocks noGrp="1"/>
          </p:cNvSpPr>
          <p:nvPr>
            <p:ph type="title"/>
          </p:nvPr>
        </p:nvSpPr>
        <p:spPr/>
        <p:txBody>
          <a:bodyPr/>
          <a:lstStyle/>
          <a:p>
            <a:r>
              <a:rPr lang="en-US"/>
              <a:t>Correlation Between DV and Maternal Health</a:t>
            </a:r>
            <a:endParaRPr lang="en-US" dirty="0"/>
          </a:p>
        </p:txBody>
      </p:sp>
      <p:pic>
        <p:nvPicPr>
          <p:cNvPr id="4" name="Picture 3">
            <a:extLst>
              <a:ext uri="{FF2B5EF4-FFF2-40B4-BE49-F238E27FC236}">
                <a16:creationId xmlns:a16="http://schemas.microsoft.com/office/drawing/2014/main" id="{0A6B5325-D564-4488-A614-8AB26F196EA9}"/>
              </a:ext>
            </a:extLst>
          </p:cNvPr>
          <p:cNvPicPr>
            <a:picLocks noChangeAspect="1"/>
          </p:cNvPicPr>
          <p:nvPr/>
        </p:nvPicPr>
        <p:blipFill>
          <a:blip r:embed="rId3"/>
          <a:stretch>
            <a:fillRect/>
          </a:stretch>
        </p:blipFill>
        <p:spPr>
          <a:xfrm>
            <a:off x="5606545" y="759599"/>
            <a:ext cx="5395461" cy="5330650"/>
          </a:xfrm>
          <a:prstGeom prst="rect">
            <a:avLst/>
          </a:prstGeom>
        </p:spPr>
      </p:pic>
      <p:sp>
        <p:nvSpPr>
          <p:cNvPr id="17"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D048CA24-B831-4669-8332-5738DFC1535C}"/>
              </a:ext>
            </a:extLst>
          </p:cNvPr>
          <p:cNvSpPr txBox="1"/>
          <p:nvPr/>
        </p:nvSpPr>
        <p:spPr>
          <a:xfrm>
            <a:off x="10099154" y="6193904"/>
            <a:ext cx="2196936" cy="276999"/>
          </a:xfrm>
          <a:prstGeom prst="rect">
            <a:avLst/>
          </a:prstGeom>
          <a:noFill/>
        </p:spPr>
        <p:txBody>
          <a:bodyPr wrap="square" rtlCol="0">
            <a:spAutoFit/>
          </a:bodyPr>
          <a:lstStyle/>
          <a:p>
            <a:pPr algn="ctr"/>
            <a:r>
              <a:rPr lang="en-US" sz="1200" dirty="0"/>
              <a:t>Holmes and Kim, 2019</a:t>
            </a:r>
          </a:p>
        </p:txBody>
      </p:sp>
    </p:spTree>
    <p:extLst>
      <p:ext uri="{BB962C8B-B14F-4D97-AF65-F5344CB8AC3E}">
        <p14:creationId xmlns:p14="http://schemas.microsoft.com/office/powerpoint/2010/main" val="72458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graphicFrame>
        <p:nvGraphicFramePr>
          <p:cNvPr id="4" name="Content Placeholder 2">
            <a:extLst>
              <a:ext uri="{FF2B5EF4-FFF2-40B4-BE49-F238E27FC236}">
                <a16:creationId xmlns:a16="http://schemas.microsoft.com/office/drawing/2014/main" id="{B8C436B6-D39C-D6E0-EFAB-66CD726FFB30}"/>
              </a:ext>
            </a:extLst>
          </p:cNvPr>
          <p:cNvGraphicFramePr/>
          <p:nvPr>
            <p:extLst>
              <p:ext uri="{D42A27DB-BD31-4B8C-83A1-F6EECF244321}">
                <p14:modId xmlns:p14="http://schemas.microsoft.com/office/powerpoint/2010/main" val="553247523"/>
              </p:ext>
            </p:extLst>
          </p:nvPr>
        </p:nvGraphicFramePr>
        <p:xfrm>
          <a:off x="960120" y="640080"/>
          <a:ext cx="10271760" cy="320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531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F0C673D-D3D9-4402-BFE0-F016FC03727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7672518-D117-457D-B9F9-A1E68E8C644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7799910-2448-4C38-A354-0E46274961C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65F4564-9DA1-429A-B1D9-BE273EDFA4F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58AF6BA-041F-45CD-8D53-D71283CEDED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633BE456-C997-4701-AE89-BB151252B81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A102B7C9-3F5E-4898-B2B4-1B85BF46138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7BA52E47-AE44-4561-A060-807F2BB5753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 name="Diagram 1">
            <a:extLst>
              <a:ext uri="{FF2B5EF4-FFF2-40B4-BE49-F238E27FC236}">
                <a16:creationId xmlns:a16="http://schemas.microsoft.com/office/drawing/2014/main" id="{3A27ECE7-F2FE-47B8-979E-600CADE4AA3E}"/>
              </a:ext>
            </a:extLst>
          </p:cNvPr>
          <p:cNvGraphicFramePr/>
          <p:nvPr>
            <p:extLst>
              <p:ext uri="{D42A27DB-BD31-4B8C-83A1-F6EECF244321}">
                <p14:modId xmlns:p14="http://schemas.microsoft.com/office/powerpoint/2010/main" val="2085494936"/>
              </p:ext>
            </p:extLst>
          </p:nvPr>
        </p:nvGraphicFramePr>
        <p:xfrm>
          <a:off x="508000" y="142240"/>
          <a:ext cx="11328400" cy="6522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554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a:extLst>
              <a:ext uri="{FF2B5EF4-FFF2-40B4-BE49-F238E27FC236}">
                <a16:creationId xmlns:a16="http://schemas.microsoft.com/office/drawing/2014/main" id="{EAC676DC-D48F-40F3-820D-0F37877DF898}"/>
              </a:ext>
            </a:extLst>
          </p:cNvPr>
          <p:cNvSpPr>
            <a:spLocks noGrp="1"/>
          </p:cNvSpPr>
          <p:nvPr>
            <p:ph type="title"/>
          </p:nvPr>
        </p:nvSpPr>
        <p:spPr>
          <a:xfrm>
            <a:off x="252919" y="1123837"/>
            <a:ext cx="2947482" cy="4601183"/>
          </a:xfrm>
        </p:spPr>
        <p:txBody>
          <a:bodyPr vert="horz" lIns="91440" tIns="45720" rIns="91440" bIns="45720" rtlCol="0">
            <a:normAutofit/>
          </a:bodyPr>
          <a:lstStyle/>
          <a:p>
            <a:r>
              <a:rPr lang="en-US" spc="-100">
                <a:solidFill>
                  <a:schemeClr val="bg1"/>
                </a:solidFill>
              </a:rPr>
              <a:t>Prenatal Exposure to DV and Child Outcomes</a:t>
            </a:r>
          </a:p>
        </p:txBody>
      </p:sp>
      <p:graphicFrame>
        <p:nvGraphicFramePr>
          <p:cNvPr id="7" name="Content Placeholder 6">
            <a:extLst>
              <a:ext uri="{FF2B5EF4-FFF2-40B4-BE49-F238E27FC236}">
                <a16:creationId xmlns:a16="http://schemas.microsoft.com/office/drawing/2014/main" id="{5ACA8824-92FC-4AEE-8DCB-0A77CA1DF575}"/>
              </a:ext>
            </a:extLst>
          </p:cNvPr>
          <p:cNvGraphicFramePr>
            <a:graphicFrameLocks noGrp="1"/>
          </p:cNvGraphicFramePr>
          <p:nvPr>
            <p:ph idx="1"/>
            <p:extLst>
              <p:ext uri="{D42A27DB-BD31-4B8C-83A1-F6EECF244321}">
                <p14:modId xmlns:p14="http://schemas.microsoft.com/office/powerpoint/2010/main" val="1688381152"/>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692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4E5A-F959-4428-A0D5-F5A5B4617155}"/>
              </a:ext>
            </a:extLst>
          </p:cNvPr>
          <p:cNvSpPr>
            <a:spLocks noGrp="1"/>
          </p:cNvSpPr>
          <p:nvPr>
            <p:ph type="title"/>
          </p:nvPr>
        </p:nvSpPr>
        <p:spPr/>
        <p:txBody>
          <a:bodyPr/>
          <a:lstStyle/>
          <a:p>
            <a:r>
              <a:rPr lang="en-US" dirty="0"/>
              <a:t>Implications for Policy and Practice</a:t>
            </a:r>
          </a:p>
        </p:txBody>
      </p:sp>
      <p:sp>
        <p:nvSpPr>
          <p:cNvPr id="3" name="Content Placeholder 2">
            <a:extLst>
              <a:ext uri="{FF2B5EF4-FFF2-40B4-BE49-F238E27FC236}">
                <a16:creationId xmlns:a16="http://schemas.microsoft.com/office/drawing/2014/main" id="{D0486BFA-CE3F-4E4D-AA9F-F966BBC3CAA1}"/>
              </a:ext>
            </a:extLst>
          </p:cNvPr>
          <p:cNvSpPr>
            <a:spLocks noGrp="1"/>
          </p:cNvSpPr>
          <p:nvPr>
            <p:ph idx="1"/>
          </p:nvPr>
        </p:nvSpPr>
        <p:spPr/>
        <p:txBody>
          <a:bodyPr/>
          <a:lstStyle/>
          <a:p>
            <a:r>
              <a:rPr lang="en-US" dirty="0"/>
              <a:t>Trauma-Informed Care</a:t>
            </a:r>
          </a:p>
          <a:p>
            <a:pPr lvl="1"/>
            <a:r>
              <a:rPr lang="en-US" dirty="0"/>
              <a:t>Screening tools</a:t>
            </a:r>
          </a:p>
          <a:p>
            <a:pPr lvl="1"/>
            <a:r>
              <a:rPr lang="en-US" dirty="0"/>
              <a:t>Community-based referrals for further care</a:t>
            </a:r>
          </a:p>
          <a:p>
            <a:pPr lvl="1"/>
            <a:r>
              <a:rPr lang="en-US" dirty="0"/>
              <a:t>Training for staff on TIC and how to limit re-victimization</a:t>
            </a:r>
          </a:p>
          <a:p>
            <a:r>
              <a:rPr lang="en-US" dirty="0"/>
              <a:t>Community-Based Services</a:t>
            </a:r>
          </a:p>
          <a:p>
            <a:pPr lvl="1"/>
            <a:r>
              <a:rPr lang="en-US" dirty="0"/>
              <a:t>Continuity of care</a:t>
            </a:r>
          </a:p>
          <a:p>
            <a:pPr lvl="1"/>
            <a:r>
              <a:rPr lang="en-US" dirty="0"/>
              <a:t>Collaboration</a:t>
            </a:r>
          </a:p>
          <a:p>
            <a:pPr lvl="1"/>
            <a:r>
              <a:rPr lang="en-US" dirty="0"/>
              <a:t>Interventions</a:t>
            </a:r>
          </a:p>
          <a:p>
            <a:pPr lvl="1"/>
            <a:r>
              <a:rPr lang="en-US" dirty="0"/>
              <a:t>Parent engagement models</a:t>
            </a:r>
          </a:p>
          <a:p>
            <a:r>
              <a:rPr lang="en-US" dirty="0"/>
              <a:t>Preventative Education</a:t>
            </a:r>
          </a:p>
          <a:p>
            <a:pPr lvl="1"/>
            <a:r>
              <a:rPr lang="en-US" dirty="0"/>
              <a:t>Primary prevention</a:t>
            </a:r>
          </a:p>
          <a:p>
            <a:pPr lvl="2"/>
            <a:r>
              <a:rPr lang="en-US" dirty="0"/>
              <a:t>Prenatal education</a:t>
            </a:r>
          </a:p>
          <a:p>
            <a:pPr lvl="2"/>
            <a:r>
              <a:rPr lang="en-US" dirty="0"/>
              <a:t>Fatherhood programs</a:t>
            </a:r>
          </a:p>
          <a:p>
            <a:pPr lvl="2"/>
            <a:r>
              <a:rPr lang="en-US" dirty="0"/>
              <a:t>High-risk groups</a:t>
            </a:r>
          </a:p>
          <a:p>
            <a:pPr lvl="1"/>
            <a:endParaRPr lang="en-US" dirty="0"/>
          </a:p>
        </p:txBody>
      </p:sp>
    </p:spTree>
    <p:extLst>
      <p:ext uri="{BB962C8B-B14F-4D97-AF65-F5344CB8AC3E}">
        <p14:creationId xmlns:p14="http://schemas.microsoft.com/office/powerpoint/2010/main" val="105847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5901-72A8-4523-851F-BED265158656}"/>
              </a:ext>
            </a:extLst>
          </p:cNvPr>
          <p:cNvSpPr>
            <a:spLocks noGrp="1"/>
          </p:cNvSpPr>
          <p:nvPr>
            <p:ph type="title"/>
          </p:nvPr>
        </p:nvSpPr>
        <p:spPr/>
        <p:txBody>
          <a:bodyPr/>
          <a:lstStyle/>
          <a:p>
            <a:r>
              <a:rPr lang="en-US" dirty="0"/>
              <a:t>Objectives</a:t>
            </a:r>
          </a:p>
        </p:txBody>
      </p:sp>
      <p:sp>
        <p:nvSpPr>
          <p:cNvPr id="4" name="TextBox 3">
            <a:extLst>
              <a:ext uri="{FF2B5EF4-FFF2-40B4-BE49-F238E27FC236}">
                <a16:creationId xmlns:a16="http://schemas.microsoft.com/office/drawing/2014/main" id="{39D59EB1-4487-AD42-90C0-F5EDA0D5E121}"/>
              </a:ext>
            </a:extLst>
          </p:cNvPr>
          <p:cNvSpPr txBox="1"/>
          <p:nvPr/>
        </p:nvSpPr>
        <p:spPr>
          <a:xfrm>
            <a:off x="3869267" y="1008382"/>
            <a:ext cx="7702622" cy="4832092"/>
          </a:xfrm>
          <a:prstGeom prst="rect">
            <a:avLst/>
          </a:prstGeom>
          <a:noFill/>
        </p:spPr>
        <p:txBody>
          <a:bodyPr wrap="square" rtlCol="0" anchor="t">
            <a:spAutoFit/>
          </a:bodyPr>
          <a:lstStyle/>
          <a:p>
            <a:r>
              <a:rPr lang="en-US" sz="2800" b="1" dirty="0">
                <a:solidFill>
                  <a:schemeClr val="accent6"/>
                </a:solidFill>
              </a:rPr>
              <a:t>	Understand:</a:t>
            </a:r>
          </a:p>
          <a:p>
            <a:endParaRPr lang="en-US" sz="2800" b="1" dirty="0">
              <a:solidFill>
                <a:schemeClr val="accent6"/>
              </a:solidFill>
            </a:endParaRPr>
          </a:p>
          <a:p>
            <a:pPr marL="457200" indent="-457200">
              <a:buFont typeface="Arial" panose="020B0604020202020204" pitchFamily="34" charset="0"/>
              <a:buChar char="•"/>
            </a:pPr>
            <a:r>
              <a:rPr lang="en-US" sz="2800" b="1" dirty="0">
                <a:solidFill>
                  <a:schemeClr val="accent6"/>
                </a:solidFill>
              </a:rPr>
              <a:t>Prevalence of prenatal exposure to DV</a:t>
            </a:r>
          </a:p>
          <a:p>
            <a:endParaRPr lang="en-US" sz="2800" b="1" dirty="0">
              <a:solidFill>
                <a:schemeClr val="accent6"/>
              </a:solidFill>
            </a:endParaRPr>
          </a:p>
          <a:p>
            <a:pPr marL="457200" indent="-457200">
              <a:buFont typeface="Arial" panose="020B0604020202020204" pitchFamily="34" charset="0"/>
              <a:buChar char="•"/>
            </a:pPr>
            <a:r>
              <a:rPr lang="en-US" sz="2800" b="1" dirty="0">
                <a:solidFill>
                  <a:schemeClr val="accent6"/>
                </a:solidFill>
              </a:rPr>
              <a:t>Effects on maternal health &amp; child outcomes</a:t>
            </a:r>
          </a:p>
          <a:p>
            <a:endParaRPr lang="en-US" sz="2800" b="1" dirty="0">
              <a:solidFill>
                <a:schemeClr val="accent6"/>
              </a:solidFill>
            </a:endParaRPr>
          </a:p>
          <a:p>
            <a:pPr marL="457200" indent="-457200">
              <a:buFont typeface="Arial" panose="020B0604020202020204" pitchFamily="34" charset="0"/>
              <a:buChar char="•"/>
            </a:pPr>
            <a:r>
              <a:rPr lang="en-US" sz="2800" b="1" dirty="0">
                <a:solidFill>
                  <a:schemeClr val="accent6"/>
                </a:solidFill>
              </a:rPr>
              <a:t>Implications for policy &amp; practice </a:t>
            </a:r>
          </a:p>
          <a:p>
            <a:endParaRPr lang="en-US" sz="2800" b="1" dirty="0">
              <a:solidFill>
                <a:schemeClr val="accent6"/>
              </a:solidFill>
            </a:endParaRPr>
          </a:p>
          <a:p>
            <a:pPr marL="457200" indent="-457200">
              <a:buFont typeface="Arial" panose="020B0604020202020204" pitchFamily="34" charset="0"/>
              <a:buChar char="•"/>
            </a:pPr>
            <a:r>
              <a:rPr lang="en-US" sz="2800" b="1" dirty="0">
                <a:solidFill>
                  <a:schemeClr val="accent6"/>
                </a:solidFill>
              </a:rPr>
              <a:t>Strangulation &amp; dangers of minimizing  &amp; new technology for detection</a:t>
            </a:r>
          </a:p>
          <a:p>
            <a:endParaRPr lang="en-US" sz="2800" b="1" dirty="0">
              <a:solidFill>
                <a:schemeClr val="accent6"/>
              </a:solidFill>
            </a:endParaRPr>
          </a:p>
        </p:txBody>
      </p:sp>
    </p:spTree>
    <p:extLst>
      <p:ext uri="{BB962C8B-B14F-4D97-AF65-F5344CB8AC3E}">
        <p14:creationId xmlns:p14="http://schemas.microsoft.com/office/powerpoint/2010/main" val="3773620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D003ED0-986D-4C10-96C9-7FC7CF4344C9}"/>
              </a:ext>
            </a:extLst>
          </p:cNvPr>
          <p:cNvGraphicFramePr>
            <a:graphicFrameLocks noChangeAspect="1"/>
          </p:cNvGraphicFramePr>
          <p:nvPr>
            <p:extLst>
              <p:ext uri="{D42A27DB-BD31-4B8C-83A1-F6EECF244321}">
                <p14:modId xmlns:p14="http://schemas.microsoft.com/office/powerpoint/2010/main" val="546456249"/>
              </p:ext>
            </p:extLst>
          </p:nvPr>
        </p:nvGraphicFramePr>
        <p:xfrm>
          <a:off x="1305560" y="116652"/>
          <a:ext cx="9580880" cy="6624695"/>
        </p:xfrm>
        <a:graphic>
          <a:graphicData uri="http://schemas.openxmlformats.org/presentationml/2006/ole">
            <mc:AlternateContent xmlns:mc="http://schemas.openxmlformats.org/markup-compatibility/2006">
              <mc:Choice xmlns:v="urn:schemas-microsoft-com:vml" Requires="v">
                <p:oleObj name="Acrobat Document" r:id="rId3" imgW="7543540" imgH="5829184" progId="AcroExch.Document.DC">
                  <p:embed/>
                </p:oleObj>
              </mc:Choice>
              <mc:Fallback>
                <p:oleObj name="Acrobat Document" r:id="rId3" imgW="7543540" imgH="5829184" progId="AcroExch.Document.DC">
                  <p:embed/>
                  <p:pic>
                    <p:nvPicPr>
                      <p:cNvPr id="4" name="Object 3">
                        <a:extLst>
                          <a:ext uri="{FF2B5EF4-FFF2-40B4-BE49-F238E27FC236}">
                            <a16:creationId xmlns:a16="http://schemas.microsoft.com/office/drawing/2014/main" id="{BD003ED0-986D-4C10-96C9-7FC7CF4344C9}"/>
                          </a:ext>
                        </a:extLst>
                      </p:cNvPr>
                      <p:cNvPicPr/>
                      <p:nvPr/>
                    </p:nvPicPr>
                    <p:blipFill>
                      <a:blip r:embed="rId4"/>
                      <a:stretch>
                        <a:fillRect/>
                      </a:stretch>
                    </p:blipFill>
                    <p:spPr>
                      <a:xfrm>
                        <a:off x="1305560" y="116652"/>
                        <a:ext cx="9580880" cy="6624695"/>
                      </a:xfrm>
                      <a:prstGeom prst="rect">
                        <a:avLst/>
                      </a:prstGeom>
                    </p:spPr>
                  </p:pic>
                </p:oleObj>
              </mc:Fallback>
            </mc:AlternateContent>
          </a:graphicData>
        </a:graphic>
      </p:graphicFrame>
    </p:spTree>
    <p:extLst>
      <p:ext uri="{BB962C8B-B14F-4D97-AF65-F5344CB8AC3E}">
        <p14:creationId xmlns:p14="http://schemas.microsoft.com/office/powerpoint/2010/main" val="3799095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0">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2">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5" name="Rectangle 34">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0" name="TextBox 2">
            <a:extLst>
              <a:ext uri="{FF2B5EF4-FFF2-40B4-BE49-F238E27FC236}">
                <a16:creationId xmlns:a16="http://schemas.microsoft.com/office/drawing/2014/main" id="{A374CAD3-19C6-3993-4EFB-8232900BE198}"/>
              </a:ext>
            </a:extLst>
          </p:cNvPr>
          <p:cNvGraphicFramePr/>
          <p:nvPr>
            <p:extLst>
              <p:ext uri="{D42A27DB-BD31-4B8C-83A1-F6EECF244321}">
                <p14:modId xmlns:p14="http://schemas.microsoft.com/office/powerpoint/2010/main" val="1553802665"/>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9914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99CFCD2-A6FC-41C0-82C8-60C9145103EF}"/>
              </a:ext>
            </a:extLst>
          </p:cNvPr>
          <p:cNvGraphicFramePr>
            <a:graphicFrameLocks noChangeAspect="1"/>
          </p:cNvGraphicFramePr>
          <p:nvPr>
            <p:extLst>
              <p:ext uri="{D42A27DB-BD31-4B8C-83A1-F6EECF244321}">
                <p14:modId xmlns:p14="http://schemas.microsoft.com/office/powerpoint/2010/main" val="2618139425"/>
              </p:ext>
            </p:extLst>
          </p:nvPr>
        </p:nvGraphicFramePr>
        <p:xfrm>
          <a:off x="3411313" y="0"/>
          <a:ext cx="5369374" cy="6715760"/>
        </p:xfrm>
        <a:graphic>
          <a:graphicData uri="http://schemas.openxmlformats.org/presentationml/2006/ole">
            <mc:AlternateContent xmlns:mc="http://schemas.openxmlformats.org/markup-compatibility/2006">
              <mc:Choice xmlns:v="urn:schemas-microsoft-com:vml" Requires="v">
                <p:oleObj name="Acrobat Document" r:id="rId3" imgW="5829257" imgH="7543568" progId="AcroExch.Document.DC">
                  <p:embed/>
                </p:oleObj>
              </mc:Choice>
              <mc:Fallback>
                <p:oleObj name="Acrobat Document" r:id="rId3" imgW="5829257" imgH="7543568" progId="AcroExch.Document.DC">
                  <p:embed/>
                  <p:pic>
                    <p:nvPicPr>
                      <p:cNvPr id="2" name="Object 1">
                        <a:extLst>
                          <a:ext uri="{FF2B5EF4-FFF2-40B4-BE49-F238E27FC236}">
                            <a16:creationId xmlns:a16="http://schemas.microsoft.com/office/drawing/2014/main" id="{999CFCD2-A6FC-41C0-82C8-60C9145103EF}"/>
                          </a:ext>
                        </a:extLst>
                      </p:cNvPr>
                      <p:cNvPicPr/>
                      <p:nvPr/>
                    </p:nvPicPr>
                    <p:blipFill>
                      <a:blip r:embed="rId4"/>
                      <a:stretch>
                        <a:fillRect/>
                      </a:stretch>
                    </p:blipFill>
                    <p:spPr>
                      <a:xfrm>
                        <a:off x="3411313" y="0"/>
                        <a:ext cx="5369374" cy="6715760"/>
                      </a:xfrm>
                      <a:prstGeom prst="rect">
                        <a:avLst/>
                      </a:prstGeom>
                    </p:spPr>
                  </p:pic>
                </p:oleObj>
              </mc:Fallback>
            </mc:AlternateContent>
          </a:graphicData>
        </a:graphic>
      </p:graphicFrame>
    </p:spTree>
    <p:extLst>
      <p:ext uri="{BB962C8B-B14F-4D97-AF65-F5344CB8AC3E}">
        <p14:creationId xmlns:p14="http://schemas.microsoft.com/office/powerpoint/2010/main" val="2473024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D2458D6-27F4-48D0-9747-58DBE5468506}"/>
              </a:ext>
            </a:extLst>
          </p:cNvPr>
          <p:cNvGraphicFramePr>
            <a:graphicFrameLocks noChangeAspect="1"/>
          </p:cNvGraphicFramePr>
          <p:nvPr>
            <p:extLst>
              <p:ext uri="{D42A27DB-BD31-4B8C-83A1-F6EECF244321}">
                <p14:modId xmlns:p14="http://schemas.microsoft.com/office/powerpoint/2010/main" val="3151673503"/>
              </p:ext>
            </p:extLst>
          </p:nvPr>
        </p:nvGraphicFramePr>
        <p:xfrm>
          <a:off x="3484661" y="-36354"/>
          <a:ext cx="5222678" cy="6930707"/>
        </p:xfrm>
        <a:graphic>
          <a:graphicData uri="http://schemas.openxmlformats.org/presentationml/2006/ole">
            <mc:AlternateContent xmlns:mc="http://schemas.openxmlformats.org/markup-compatibility/2006">
              <mc:Choice xmlns:v="urn:schemas-microsoft-com:vml" Requires="v">
                <p:oleObj name="Acrobat Document" r:id="rId3" imgW="5829257" imgH="7543568" progId="AcroExch.Document.DC">
                  <p:embed/>
                </p:oleObj>
              </mc:Choice>
              <mc:Fallback>
                <p:oleObj name="Acrobat Document" r:id="rId3" imgW="5829257" imgH="7543568" progId="AcroExch.Document.DC">
                  <p:embed/>
                  <p:pic>
                    <p:nvPicPr>
                      <p:cNvPr id="2" name="Object 1">
                        <a:extLst>
                          <a:ext uri="{FF2B5EF4-FFF2-40B4-BE49-F238E27FC236}">
                            <a16:creationId xmlns:a16="http://schemas.microsoft.com/office/drawing/2014/main" id="{AD2458D6-27F4-48D0-9747-58DBE5468506}"/>
                          </a:ext>
                        </a:extLst>
                      </p:cNvPr>
                      <p:cNvPicPr/>
                      <p:nvPr/>
                    </p:nvPicPr>
                    <p:blipFill>
                      <a:blip r:embed="rId4"/>
                      <a:stretch>
                        <a:fillRect/>
                      </a:stretch>
                    </p:blipFill>
                    <p:spPr>
                      <a:xfrm>
                        <a:off x="3484661" y="-36354"/>
                        <a:ext cx="5222678" cy="6930707"/>
                      </a:xfrm>
                      <a:prstGeom prst="rect">
                        <a:avLst/>
                      </a:prstGeom>
                    </p:spPr>
                  </p:pic>
                </p:oleObj>
              </mc:Fallback>
            </mc:AlternateContent>
          </a:graphicData>
        </a:graphic>
      </p:graphicFrame>
    </p:spTree>
    <p:extLst>
      <p:ext uri="{BB962C8B-B14F-4D97-AF65-F5344CB8AC3E}">
        <p14:creationId xmlns:p14="http://schemas.microsoft.com/office/powerpoint/2010/main" val="1157442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F5C87E7-58F0-4BF8-8C58-301055004635}"/>
              </a:ext>
            </a:extLst>
          </p:cNvPr>
          <p:cNvGraphicFramePr/>
          <p:nvPr>
            <p:extLst>
              <p:ext uri="{D42A27DB-BD31-4B8C-83A1-F6EECF244321}">
                <p14:modId xmlns:p14="http://schemas.microsoft.com/office/powerpoint/2010/main" val="3290642086"/>
              </p:ext>
            </p:extLst>
          </p:nvPr>
        </p:nvGraphicFramePr>
        <p:xfrm>
          <a:off x="1153110" y="719666"/>
          <a:ext cx="1067194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772421F-5B7A-4E3F-9747-361801E7E6F3}"/>
              </a:ext>
            </a:extLst>
          </p:cNvPr>
          <p:cNvSpPr txBox="1"/>
          <p:nvPr/>
        </p:nvSpPr>
        <p:spPr>
          <a:xfrm>
            <a:off x="1235475" y="967663"/>
            <a:ext cx="1047566" cy="1200329"/>
          </a:xfrm>
          <a:prstGeom prst="rect">
            <a:avLst/>
          </a:prstGeom>
          <a:noFill/>
        </p:spPr>
        <p:txBody>
          <a:bodyPr wrap="square" rtlCol="0">
            <a:spAutoFit/>
          </a:bodyPr>
          <a:lstStyle/>
          <a:p>
            <a:pPr algn="ctr"/>
            <a:r>
              <a:rPr lang="en-US" sz="7200" dirty="0">
                <a:latin typeface="Arial Black" panose="020B0A04020102020204" pitchFamily="34" charset="0"/>
              </a:rPr>
              <a:t>S</a:t>
            </a:r>
          </a:p>
        </p:txBody>
      </p:sp>
      <p:sp>
        <p:nvSpPr>
          <p:cNvPr id="4" name="TextBox 3">
            <a:extLst>
              <a:ext uri="{FF2B5EF4-FFF2-40B4-BE49-F238E27FC236}">
                <a16:creationId xmlns:a16="http://schemas.microsoft.com/office/drawing/2014/main" id="{B6BECC04-D4A7-4EE0-A872-BBF013BEE726}"/>
              </a:ext>
            </a:extLst>
          </p:cNvPr>
          <p:cNvSpPr txBox="1"/>
          <p:nvPr/>
        </p:nvSpPr>
        <p:spPr>
          <a:xfrm>
            <a:off x="1759258" y="2196466"/>
            <a:ext cx="1047566" cy="1200329"/>
          </a:xfrm>
          <a:prstGeom prst="rect">
            <a:avLst/>
          </a:prstGeom>
          <a:noFill/>
        </p:spPr>
        <p:txBody>
          <a:bodyPr wrap="square" rtlCol="0">
            <a:spAutoFit/>
          </a:bodyPr>
          <a:lstStyle/>
          <a:p>
            <a:pPr algn="ctr"/>
            <a:r>
              <a:rPr lang="en-US" sz="7200" dirty="0">
                <a:latin typeface="Arial Black" panose="020B0A04020102020204" pitchFamily="34" charset="0"/>
              </a:rPr>
              <a:t>A</a:t>
            </a:r>
          </a:p>
        </p:txBody>
      </p:sp>
      <p:sp>
        <p:nvSpPr>
          <p:cNvPr id="5" name="TextBox 4">
            <a:extLst>
              <a:ext uri="{FF2B5EF4-FFF2-40B4-BE49-F238E27FC236}">
                <a16:creationId xmlns:a16="http://schemas.microsoft.com/office/drawing/2014/main" id="{E3626FC4-3D6A-422A-824E-868B006D25D1}"/>
              </a:ext>
            </a:extLst>
          </p:cNvPr>
          <p:cNvSpPr txBox="1"/>
          <p:nvPr/>
        </p:nvSpPr>
        <p:spPr>
          <a:xfrm>
            <a:off x="1759258" y="3498555"/>
            <a:ext cx="1047566" cy="1200329"/>
          </a:xfrm>
          <a:prstGeom prst="rect">
            <a:avLst/>
          </a:prstGeom>
          <a:noFill/>
        </p:spPr>
        <p:txBody>
          <a:bodyPr wrap="square" rtlCol="0">
            <a:spAutoFit/>
          </a:bodyPr>
          <a:lstStyle/>
          <a:p>
            <a:pPr algn="ctr"/>
            <a:r>
              <a:rPr lang="en-US" sz="7200" dirty="0">
                <a:latin typeface="Arial Black" panose="020B0A04020102020204" pitchFamily="34" charset="0"/>
              </a:rPr>
              <a:t>F</a:t>
            </a:r>
          </a:p>
        </p:txBody>
      </p:sp>
      <p:sp>
        <p:nvSpPr>
          <p:cNvPr id="6" name="TextBox 5">
            <a:extLst>
              <a:ext uri="{FF2B5EF4-FFF2-40B4-BE49-F238E27FC236}">
                <a16:creationId xmlns:a16="http://schemas.microsoft.com/office/drawing/2014/main" id="{332A7C32-F22F-4B9D-96E1-899FC422F6ED}"/>
              </a:ext>
            </a:extLst>
          </p:cNvPr>
          <p:cNvSpPr txBox="1"/>
          <p:nvPr/>
        </p:nvSpPr>
        <p:spPr>
          <a:xfrm>
            <a:off x="1235475" y="4698884"/>
            <a:ext cx="1047566" cy="1200329"/>
          </a:xfrm>
          <a:prstGeom prst="rect">
            <a:avLst/>
          </a:prstGeom>
          <a:noFill/>
        </p:spPr>
        <p:txBody>
          <a:bodyPr wrap="square" rtlCol="0">
            <a:spAutoFit/>
          </a:bodyPr>
          <a:lstStyle/>
          <a:p>
            <a:pPr algn="ctr"/>
            <a:r>
              <a:rPr lang="en-US" sz="7200" dirty="0">
                <a:latin typeface="Arial Black" panose="020B0A04020102020204" pitchFamily="34" charset="0"/>
              </a:rPr>
              <a:t>E</a:t>
            </a:r>
          </a:p>
        </p:txBody>
      </p:sp>
    </p:spTree>
    <p:extLst>
      <p:ext uri="{BB962C8B-B14F-4D97-AF65-F5344CB8AC3E}">
        <p14:creationId xmlns:p14="http://schemas.microsoft.com/office/powerpoint/2010/main" val="1550967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F77215B-F238-49DD-9373-30E475BF876B}"/>
              </a:ext>
            </a:extLst>
          </p:cNvPr>
          <p:cNvSpPr>
            <a:spLocks noGrp="1"/>
          </p:cNvSpPr>
          <p:nvPr>
            <p:ph type="title"/>
          </p:nvPr>
        </p:nvSpPr>
        <p:spPr>
          <a:xfrm>
            <a:off x="252919" y="1123837"/>
            <a:ext cx="2947482" cy="4601183"/>
          </a:xfrm>
        </p:spPr>
        <p:txBody>
          <a:bodyPr>
            <a:normAutofit/>
          </a:bodyPr>
          <a:lstStyle/>
          <a:p>
            <a:r>
              <a:rPr lang="en-US">
                <a:solidFill>
                  <a:schemeClr val="bg1"/>
                </a:solidFill>
              </a:rPr>
              <a:t>Ask the question…</a:t>
            </a:r>
          </a:p>
        </p:txBody>
      </p:sp>
      <p:graphicFrame>
        <p:nvGraphicFramePr>
          <p:cNvPr id="5" name="Content Placeholder 2">
            <a:extLst>
              <a:ext uri="{FF2B5EF4-FFF2-40B4-BE49-F238E27FC236}">
                <a16:creationId xmlns:a16="http://schemas.microsoft.com/office/drawing/2014/main" id="{76347802-6ABC-3C94-DAF8-86F15E891A29}"/>
              </a:ext>
            </a:extLst>
          </p:cNvPr>
          <p:cNvGraphicFramePr>
            <a:graphicFrameLocks noGrp="1"/>
          </p:cNvGraphicFramePr>
          <p:nvPr>
            <p:ph idx="1"/>
            <p:extLst>
              <p:ext uri="{D42A27DB-BD31-4B8C-83A1-F6EECF244321}">
                <p14:modId xmlns:p14="http://schemas.microsoft.com/office/powerpoint/2010/main" val="3838822858"/>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760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AC022C-5E84-4E9A-969A-87D3DD02C7BF}"/>
              </a:ext>
            </a:extLst>
          </p:cNvPr>
          <p:cNvSpPr>
            <a:spLocks noGrp="1"/>
          </p:cNvSpPr>
          <p:nvPr>
            <p:ph type="title"/>
          </p:nvPr>
        </p:nvSpPr>
        <p:spPr>
          <a:xfrm>
            <a:off x="252919" y="1123837"/>
            <a:ext cx="2947482" cy="4601183"/>
          </a:xfrm>
        </p:spPr>
        <p:txBody>
          <a:bodyPr>
            <a:normAutofit/>
          </a:bodyPr>
          <a:lstStyle/>
          <a:p>
            <a:r>
              <a:rPr lang="en-US">
                <a:solidFill>
                  <a:schemeClr val="bg1"/>
                </a:solidFill>
              </a:rPr>
              <a:t>5 strangulation questions</a:t>
            </a:r>
          </a:p>
        </p:txBody>
      </p:sp>
      <p:graphicFrame>
        <p:nvGraphicFramePr>
          <p:cNvPr id="5" name="Content Placeholder 2">
            <a:extLst>
              <a:ext uri="{FF2B5EF4-FFF2-40B4-BE49-F238E27FC236}">
                <a16:creationId xmlns:a16="http://schemas.microsoft.com/office/drawing/2014/main" id="{2DC0FF88-2D04-BD53-D0C3-94957CC20CFD}"/>
              </a:ext>
            </a:extLst>
          </p:cNvPr>
          <p:cNvGraphicFramePr>
            <a:graphicFrameLocks noGrp="1"/>
          </p:cNvGraphicFramePr>
          <p:nvPr>
            <p:ph idx="1"/>
            <p:extLst>
              <p:ext uri="{D42A27DB-BD31-4B8C-83A1-F6EECF244321}">
                <p14:modId xmlns:p14="http://schemas.microsoft.com/office/powerpoint/2010/main" val="1512119804"/>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2625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1" name="Rectangle 30">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275A85F-E3E5-4190-BB32-DC2BAEFC4D23}"/>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500" spc="-100"/>
              <a:t>New Technology of the Forefront</a:t>
            </a:r>
          </a:p>
        </p:txBody>
      </p:sp>
      <p:pic>
        <p:nvPicPr>
          <p:cNvPr id="5" name="Picture 4" descr="A close up of a person's ear&#10;&#10;Description automatically generated with low confidence">
            <a:extLst>
              <a:ext uri="{FF2B5EF4-FFF2-40B4-BE49-F238E27FC236}">
                <a16:creationId xmlns:a16="http://schemas.microsoft.com/office/drawing/2014/main" id="{3A7CF937-64FA-49E3-A033-BA85B66C82B7}"/>
              </a:ext>
            </a:extLst>
          </p:cNvPr>
          <p:cNvPicPr>
            <a:picLocks noChangeAspect="1"/>
          </p:cNvPicPr>
          <p:nvPr/>
        </p:nvPicPr>
        <p:blipFill rotWithShape="1">
          <a:blip r:embed="rId3">
            <a:extLst>
              <a:ext uri="{28A0092B-C50C-407E-A947-70E740481C1C}">
                <a14:useLocalDpi xmlns:a14="http://schemas.microsoft.com/office/drawing/2010/main" val="0"/>
              </a:ext>
            </a:extLst>
          </a:blip>
          <a:srcRect t="16490"/>
          <a:stretch/>
        </p:blipFill>
        <p:spPr>
          <a:xfrm>
            <a:off x="5120640" y="759599"/>
            <a:ext cx="6367271" cy="5330650"/>
          </a:xfrm>
          <a:prstGeom prst="rect">
            <a:avLst/>
          </a:prstGeom>
        </p:spPr>
      </p:pic>
      <p:sp>
        <p:nvSpPr>
          <p:cNvPr id="35" name="Rectangle 34">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310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8DD3BF-6B6E-4E50-BDB0-03202A132FD1}"/>
              </a:ext>
            </a:extLst>
          </p:cNvPr>
          <p:cNvSpPr>
            <a:spLocks noGrp="1"/>
          </p:cNvSpPr>
          <p:nvPr>
            <p:ph type="title"/>
          </p:nvPr>
        </p:nvSpPr>
        <p:spPr>
          <a:xfrm>
            <a:off x="1069848" y="4590660"/>
            <a:ext cx="10210862" cy="1433621"/>
          </a:xfrm>
        </p:spPr>
        <p:txBody>
          <a:bodyPr vert="horz" lIns="91440" tIns="45720" rIns="91440" bIns="45720" rtlCol="0" anchor="b">
            <a:noAutofit/>
          </a:bodyPr>
          <a:lstStyle/>
          <a:p>
            <a:r>
              <a:rPr lang="en-US" sz="3200" spc="-100" dirty="0"/>
              <a:t>“…researchers report that only half of strangulation victims have visible injuries, and only 15% have injuries that can be photographed.” -</a:t>
            </a:r>
            <a:r>
              <a:rPr lang="en-US" sz="2400" spc="-100" dirty="0"/>
              <a:t>The Strangulation Training Institute</a:t>
            </a:r>
          </a:p>
        </p:txBody>
      </p:sp>
      <p:pic>
        <p:nvPicPr>
          <p:cNvPr id="5" name="Picture 4" descr="A picture containing text, x-ray film, blur&#10;&#10;Description automatically generated">
            <a:extLst>
              <a:ext uri="{FF2B5EF4-FFF2-40B4-BE49-F238E27FC236}">
                <a16:creationId xmlns:a16="http://schemas.microsoft.com/office/drawing/2014/main" id="{ED8B3CA4-FB6C-41B9-90DA-B5162C4BE483}"/>
              </a:ext>
            </a:extLst>
          </p:cNvPr>
          <p:cNvPicPr>
            <a:picLocks noChangeAspect="1"/>
          </p:cNvPicPr>
          <p:nvPr/>
        </p:nvPicPr>
        <p:blipFill rotWithShape="1">
          <a:blip r:embed="rId3">
            <a:extLst>
              <a:ext uri="{28A0092B-C50C-407E-A947-70E740481C1C}">
                <a14:useLocalDpi xmlns:a14="http://schemas.microsoft.com/office/drawing/2010/main" val="0"/>
              </a:ext>
            </a:extLst>
          </a:blip>
          <a:srcRect l="12233" r="11955"/>
          <a:stretch/>
        </p:blipFill>
        <p:spPr>
          <a:xfrm>
            <a:off x="1069848" y="470168"/>
            <a:ext cx="5236194" cy="355701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86DC91E3-ECA2-4A60-8DD3-5FA43D763798}"/>
              </a:ext>
            </a:extLst>
          </p:cNvPr>
          <p:cNvPicPr>
            <a:picLocks noChangeAspect="1"/>
          </p:cNvPicPr>
          <p:nvPr/>
        </p:nvPicPr>
        <p:blipFill rotWithShape="1">
          <a:blip r:embed="rId4">
            <a:extLst>
              <a:ext uri="{28A0092B-C50C-407E-A947-70E740481C1C}">
                <a14:useLocalDpi xmlns:a14="http://schemas.microsoft.com/office/drawing/2010/main" val="0"/>
              </a:ext>
            </a:extLst>
          </a:blip>
          <a:srcRect l="8873" r="15310" b="1"/>
          <a:stretch/>
        </p:blipFill>
        <p:spPr>
          <a:xfrm>
            <a:off x="6466908" y="470174"/>
            <a:ext cx="5236194" cy="3556755"/>
          </a:xfrm>
          <a:prstGeom prst="rect">
            <a:avLst/>
          </a:prstGeom>
        </p:spPr>
      </p:pic>
    </p:spTree>
    <p:extLst>
      <p:ext uri="{BB962C8B-B14F-4D97-AF65-F5344CB8AC3E}">
        <p14:creationId xmlns:p14="http://schemas.microsoft.com/office/powerpoint/2010/main" val="522429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C2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Description automatically generated">
            <a:extLst>
              <a:ext uri="{FF2B5EF4-FFF2-40B4-BE49-F238E27FC236}">
                <a16:creationId xmlns:a16="http://schemas.microsoft.com/office/drawing/2014/main" id="{35025B7F-FE9D-42F8-B2F9-A8E2B14257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8437" y="771434"/>
            <a:ext cx="8435126" cy="5271953"/>
          </a:xfrm>
          <a:prstGeom prst="rect">
            <a:avLst/>
          </a:prstGeom>
        </p:spPr>
      </p:pic>
    </p:spTree>
    <p:extLst>
      <p:ext uri="{BB962C8B-B14F-4D97-AF65-F5344CB8AC3E}">
        <p14:creationId xmlns:p14="http://schemas.microsoft.com/office/powerpoint/2010/main" val="357378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11BF6-1645-4C19-8E4B-B7BB083280C4}"/>
              </a:ext>
            </a:extLst>
          </p:cNvPr>
          <p:cNvSpPr>
            <a:spLocks noGrp="1"/>
          </p:cNvSpPr>
          <p:nvPr>
            <p:ph type="title"/>
          </p:nvPr>
        </p:nvSpPr>
        <p:spPr>
          <a:xfrm>
            <a:off x="252919" y="1123837"/>
            <a:ext cx="2947482" cy="4601183"/>
          </a:xfrm>
        </p:spPr>
        <p:txBody>
          <a:bodyPr>
            <a:normAutofit/>
          </a:bodyPr>
          <a:lstStyle/>
          <a:p>
            <a:r>
              <a:rPr lang="en-US" dirty="0"/>
              <a:t>During Pregnancy</a:t>
            </a:r>
          </a:p>
        </p:txBody>
      </p:sp>
      <p:graphicFrame>
        <p:nvGraphicFramePr>
          <p:cNvPr id="5" name="Content Placeholder 2">
            <a:extLst>
              <a:ext uri="{FF2B5EF4-FFF2-40B4-BE49-F238E27FC236}">
                <a16:creationId xmlns:a16="http://schemas.microsoft.com/office/drawing/2014/main" id="{22D17718-7151-42DF-0EC8-C6F6BB3A453F}"/>
              </a:ext>
            </a:extLst>
          </p:cNvPr>
          <p:cNvGraphicFramePr>
            <a:graphicFrameLocks noGrp="1"/>
          </p:cNvGraphicFramePr>
          <p:nvPr>
            <p:ph idx="1"/>
            <p:extLst>
              <p:ext uri="{D42A27DB-BD31-4B8C-83A1-F6EECF244321}">
                <p14:modId xmlns:p14="http://schemas.microsoft.com/office/powerpoint/2010/main" val="3075452517"/>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69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567F3-19C9-4D9F-B1C3-E6CF18ECECCE}"/>
              </a:ext>
            </a:extLst>
          </p:cNvPr>
          <p:cNvSpPr>
            <a:spLocks noGrp="1"/>
          </p:cNvSpPr>
          <p:nvPr>
            <p:ph type="title"/>
          </p:nvPr>
        </p:nvSpPr>
        <p:spPr/>
        <p:txBody>
          <a:bodyPr>
            <a:normAutofit/>
          </a:bodyPr>
          <a:lstStyle/>
          <a:p>
            <a:pPr algn="r"/>
            <a:r>
              <a:rPr lang="en-US">
                <a:solidFill>
                  <a:schemeClr val="tx1">
                    <a:lumMod val="85000"/>
                    <a:lumOff val="15000"/>
                  </a:schemeClr>
                </a:solidFill>
              </a:rPr>
              <a:t>Contact Information</a:t>
            </a:r>
          </a:p>
        </p:txBody>
      </p:sp>
      <p:sp>
        <p:nvSpPr>
          <p:cNvPr id="3" name="Text Placeholder 2">
            <a:extLst>
              <a:ext uri="{FF2B5EF4-FFF2-40B4-BE49-F238E27FC236}">
                <a16:creationId xmlns:a16="http://schemas.microsoft.com/office/drawing/2014/main" id="{48271BAC-2F66-469D-8964-B61AB0F0B572}"/>
              </a:ext>
            </a:extLst>
          </p:cNvPr>
          <p:cNvSpPr>
            <a:spLocks noGrp="1"/>
          </p:cNvSpPr>
          <p:nvPr>
            <p:ph type="body" idx="1"/>
          </p:nvPr>
        </p:nvSpPr>
        <p:spPr>
          <a:xfrm>
            <a:off x="3867912" y="1023586"/>
            <a:ext cx="3474720" cy="1079534"/>
          </a:xfrm>
        </p:spPr>
        <p:txBody>
          <a:bodyPr>
            <a:normAutofit/>
          </a:bodyPr>
          <a:lstStyle/>
          <a:p>
            <a:r>
              <a:rPr lang="en-US" sz="1800" b="1" dirty="0"/>
              <a:t>Shannon Scott, </a:t>
            </a:r>
          </a:p>
          <a:p>
            <a:r>
              <a:rPr lang="en-US" sz="1800" b="1" dirty="0"/>
              <a:t>BSN, RN, CEN, SANE-P, FN-</a:t>
            </a:r>
            <a:r>
              <a:rPr lang="en-US" sz="1800" b="1" dirty="0" err="1"/>
              <a:t>CSp</a:t>
            </a:r>
            <a:endParaRPr lang="en-US" sz="1800" b="1" dirty="0"/>
          </a:p>
          <a:p>
            <a:endParaRPr lang="en-US" dirty="0"/>
          </a:p>
        </p:txBody>
      </p:sp>
      <p:sp>
        <p:nvSpPr>
          <p:cNvPr id="7" name="Content Placeholder 2">
            <a:extLst>
              <a:ext uri="{FF2B5EF4-FFF2-40B4-BE49-F238E27FC236}">
                <a16:creationId xmlns:a16="http://schemas.microsoft.com/office/drawing/2014/main" id="{1034A9B3-8001-4B1E-BD3A-3710B9380166}"/>
              </a:ext>
            </a:extLst>
          </p:cNvPr>
          <p:cNvSpPr>
            <a:spLocks noGrp="1"/>
          </p:cNvSpPr>
          <p:nvPr>
            <p:ph sz="half" idx="2"/>
          </p:nvPr>
        </p:nvSpPr>
        <p:spPr>
          <a:xfrm>
            <a:off x="3867912" y="1123837"/>
            <a:ext cx="3823208" cy="4830459"/>
          </a:xfrm>
        </p:spPr>
        <p:txBody>
          <a:bodyPr>
            <a:normAutofit/>
          </a:bodyPr>
          <a:lstStyle/>
          <a:p>
            <a:pPr marL="0" indent="0">
              <a:buNone/>
            </a:pPr>
            <a:r>
              <a:rPr lang="en-US" sz="1800" b="1" dirty="0"/>
              <a:t>Forensic Nurse Examiner Program Coordinator</a:t>
            </a:r>
          </a:p>
          <a:p>
            <a:pPr marL="0" indent="0">
              <a:buNone/>
            </a:pPr>
            <a:r>
              <a:rPr lang="en-US" sz="1800" b="1" dirty="0"/>
              <a:t>(FO) 843-777-1449 or 1450</a:t>
            </a:r>
          </a:p>
          <a:p>
            <a:pPr marL="0" indent="0">
              <a:buNone/>
            </a:pPr>
            <a:r>
              <a:rPr lang="en-US" sz="1800" b="1" dirty="0"/>
              <a:t>(O) 843-777-5219</a:t>
            </a:r>
          </a:p>
          <a:p>
            <a:pPr marL="0" indent="0">
              <a:buNone/>
            </a:pPr>
            <a:r>
              <a:rPr lang="en-US" sz="1800" b="1" dirty="0"/>
              <a:t>(C) 540-273-0696</a:t>
            </a:r>
          </a:p>
          <a:p>
            <a:pPr marL="0" indent="0">
              <a:buNone/>
            </a:pPr>
            <a:r>
              <a:rPr lang="en-US" sz="1800" b="1" dirty="0"/>
              <a:t>shannon.scott@mcleodhealth.org</a:t>
            </a:r>
          </a:p>
        </p:txBody>
      </p:sp>
      <p:sp>
        <p:nvSpPr>
          <p:cNvPr id="4" name="Text Placeholder 3">
            <a:extLst>
              <a:ext uri="{FF2B5EF4-FFF2-40B4-BE49-F238E27FC236}">
                <a16:creationId xmlns:a16="http://schemas.microsoft.com/office/drawing/2014/main" id="{34999F14-E027-4E01-B26E-46E141F24A76}"/>
              </a:ext>
            </a:extLst>
          </p:cNvPr>
          <p:cNvSpPr>
            <a:spLocks noGrp="1"/>
          </p:cNvSpPr>
          <p:nvPr>
            <p:ph type="body" sz="quarter" idx="3"/>
          </p:nvPr>
        </p:nvSpPr>
        <p:spPr>
          <a:xfrm>
            <a:off x="7818463" y="1023586"/>
            <a:ext cx="3743618" cy="813171"/>
          </a:xfrm>
        </p:spPr>
        <p:txBody>
          <a:bodyPr>
            <a:noAutofit/>
          </a:bodyPr>
          <a:lstStyle/>
          <a:p>
            <a:r>
              <a:rPr lang="en-US" sz="1700" dirty="0"/>
              <a:t>Cheryl Neuner, </a:t>
            </a:r>
          </a:p>
          <a:p>
            <a:r>
              <a:rPr lang="en-US" sz="1700" dirty="0"/>
              <a:t>BSN, MBA, RNC-NIC, NPD-BC, NE-BC</a:t>
            </a:r>
          </a:p>
        </p:txBody>
      </p:sp>
      <p:sp>
        <p:nvSpPr>
          <p:cNvPr id="5" name="Content Placeholder 4">
            <a:extLst>
              <a:ext uri="{FF2B5EF4-FFF2-40B4-BE49-F238E27FC236}">
                <a16:creationId xmlns:a16="http://schemas.microsoft.com/office/drawing/2014/main" id="{5D193606-3715-415D-B22D-533752006F23}"/>
              </a:ext>
            </a:extLst>
          </p:cNvPr>
          <p:cNvSpPr>
            <a:spLocks noGrp="1"/>
          </p:cNvSpPr>
          <p:nvPr>
            <p:ph sz="quarter" idx="4"/>
          </p:nvPr>
        </p:nvSpPr>
        <p:spPr>
          <a:xfrm>
            <a:off x="7818463" y="2103120"/>
            <a:ext cx="3474720" cy="2813784"/>
          </a:xfrm>
        </p:spPr>
        <p:txBody>
          <a:bodyPr/>
          <a:lstStyle/>
          <a:p>
            <a:pPr marL="0" indent="0">
              <a:buNone/>
            </a:pPr>
            <a:r>
              <a:rPr lang="en-US" sz="1800" b="1" dirty="0"/>
              <a:t>Regional Systems Developer-Perinatal Outreach</a:t>
            </a:r>
          </a:p>
          <a:p>
            <a:pPr marL="0" indent="0">
              <a:buNone/>
            </a:pPr>
            <a:r>
              <a:rPr lang="en-US" sz="1800" b="1" dirty="0"/>
              <a:t>(O) 843-777-5059 </a:t>
            </a:r>
          </a:p>
          <a:p>
            <a:pPr marL="0" indent="0">
              <a:buNone/>
            </a:pPr>
            <a:r>
              <a:rPr lang="en-US" sz="1800" b="1" dirty="0"/>
              <a:t>(C) 843-319-4543</a:t>
            </a:r>
          </a:p>
          <a:p>
            <a:pPr marL="0" indent="0">
              <a:buNone/>
            </a:pPr>
            <a:r>
              <a:rPr lang="en-US" sz="1800" b="1" dirty="0"/>
              <a:t>cneuner@mcleodhealth.org</a:t>
            </a:r>
          </a:p>
          <a:p>
            <a:endParaRPr lang="en-US" dirty="0"/>
          </a:p>
        </p:txBody>
      </p:sp>
    </p:spTree>
    <p:extLst>
      <p:ext uri="{BB962C8B-B14F-4D97-AF65-F5344CB8AC3E}">
        <p14:creationId xmlns:p14="http://schemas.microsoft.com/office/powerpoint/2010/main" val="4145375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AEF06-2CD9-41E4-A784-A62A8381D473}"/>
              </a:ext>
            </a:extLst>
          </p:cNvPr>
          <p:cNvSpPr>
            <a:spLocks noGrp="1"/>
          </p:cNvSpPr>
          <p:nvPr>
            <p:ph type="title"/>
          </p:nvPr>
        </p:nvSpPr>
        <p:spPr/>
        <p:txBody>
          <a:bodyPr/>
          <a:lstStyle/>
          <a:p>
            <a:r>
              <a:rPr lang="en-US" dirty="0"/>
              <a:t>Resources</a:t>
            </a:r>
          </a:p>
        </p:txBody>
      </p:sp>
      <p:sp>
        <p:nvSpPr>
          <p:cNvPr id="5" name="Content Placeholder 4">
            <a:extLst>
              <a:ext uri="{FF2B5EF4-FFF2-40B4-BE49-F238E27FC236}">
                <a16:creationId xmlns:a16="http://schemas.microsoft.com/office/drawing/2014/main" id="{85D413F5-764D-4E9C-A408-73421804E74F}"/>
              </a:ext>
            </a:extLst>
          </p:cNvPr>
          <p:cNvSpPr>
            <a:spLocks noGrp="1"/>
          </p:cNvSpPr>
          <p:nvPr>
            <p:ph idx="1"/>
          </p:nvPr>
        </p:nvSpPr>
        <p:spPr>
          <a:xfrm>
            <a:off x="3869268" y="1225118"/>
            <a:ext cx="7315200" cy="4759630"/>
          </a:xfrm>
        </p:spPr>
        <p:txBody>
          <a:bodyPr/>
          <a:lstStyle/>
          <a:p>
            <a:r>
              <a:rPr lang="en-US" dirty="0"/>
              <a:t>Holmes, M. R. &amp; Kim, J. Y. (2019). Prenatal Exposure to Domestic Violence: Summary of Key Research Findings. Case Western Reserve University. Cleveland, OH. Available from: </a:t>
            </a:r>
            <a:r>
              <a:rPr lang="en-US" dirty="0">
                <a:hlinkClick r:id="rId3"/>
              </a:rPr>
              <a:t>https://case.edu/socialwork/traumacenter/resources</a:t>
            </a:r>
            <a:endParaRPr lang="en-US" dirty="0"/>
          </a:p>
          <a:p>
            <a:r>
              <a:rPr lang="en-US" dirty="0">
                <a:hlinkClick r:id="rId4"/>
              </a:rPr>
              <a:t>https://www.strangulationtraininginstitute.com/</a:t>
            </a:r>
            <a:endParaRPr lang="en-US" dirty="0"/>
          </a:p>
          <a:p>
            <a:r>
              <a:rPr lang="en-US" dirty="0">
                <a:hlinkClick r:id="rId5"/>
              </a:rPr>
              <a:t>https://www.sccadvasa.org/domestic-violence/</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55678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545DE-D80C-464D-BEDC-6360AFCD145F}"/>
              </a:ext>
            </a:extLst>
          </p:cNvPr>
          <p:cNvSpPr>
            <a:spLocks noGrp="1"/>
          </p:cNvSpPr>
          <p:nvPr>
            <p:ph type="title"/>
          </p:nvPr>
        </p:nvSpPr>
        <p:spPr>
          <a:xfrm>
            <a:off x="252919" y="1123837"/>
            <a:ext cx="2947482" cy="4601183"/>
          </a:xfrm>
        </p:spPr>
        <p:txBody>
          <a:bodyPr/>
          <a:lstStyle/>
          <a:p>
            <a:pPr algn="ctr"/>
            <a:r>
              <a:rPr lang="en-US" dirty="0"/>
              <a:t>South Carolina</a:t>
            </a:r>
            <a:br>
              <a:rPr lang="en-US" dirty="0"/>
            </a:br>
            <a:r>
              <a:rPr lang="en-US" dirty="0"/>
              <a:t>Statistics</a:t>
            </a:r>
          </a:p>
        </p:txBody>
      </p:sp>
      <p:sp>
        <p:nvSpPr>
          <p:cNvPr id="3" name="Content Placeholder 2">
            <a:extLst>
              <a:ext uri="{FF2B5EF4-FFF2-40B4-BE49-F238E27FC236}">
                <a16:creationId xmlns:a16="http://schemas.microsoft.com/office/drawing/2014/main" id="{BCE334F6-2798-4D3A-AF7C-5CAB276A8A24}"/>
              </a:ext>
            </a:extLst>
          </p:cNvPr>
          <p:cNvSpPr>
            <a:spLocks noGrp="1"/>
          </p:cNvSpPr>
          <p:nvPr>
            <p:ph idx="1"/>
          </p:nvPr>
        </p:nvSpPr>
        <p:spPr>
          <a:xfrm>
            <a:off x="3720662" y="864108"/>
            <a:ext cx="8119242" cy="5120640"/>
          </a:xfrm>
        </p:spPr>
        <p:txBody>
          <a:bodyPr>
            <a:normAutofit/>
          </a:bodyPr>
          <a:lstStyle/>
          <a:p>
            <a:pPr>
              <a:lnSpc>
                <a:spcPct val="150000"/>
              </a:lnSpc>
              <a:spcBef>
                <a:spcPts val="0"/>
              </a:spcBef>
              <a:spcAft>
                <a:spcPts val="600"/>
              </a:spcAft>
            </a:pPr>
            <a:r>
              <a:rPr lang="en-US" b="1" dirty="0">
                <a:solidFill>
                  <a:schemeClr val="tx1"/>
                </a:solidFill>
              </a:rPr>
              <a:t>First time in Violence Policy Center’s 10-year history SC not in top ten</a:t>
            </a:r>
          </a:p>
          <a:p>
            <a:pPr>
              <a:lnSpc>
                <a:spcPct val="150000"/>
              </a:lnSpc>
              <a:spcBef>
                <a:spcPts val="0"/>
              </a:spcBef>
              <a:spcAft>
                <a:spcPts val="1800"/>
              </a:spcAft>
            </a:pPr>
            <a:r>
              <a:rPr lang="en-US" b="1" dirty="0">
                <a:solidFill>
                  <a:schemeClr val="tx1"/>
                </a:solidFill>
              </a:rPr>
              <a:t>2018: SC ranked 11</a:t>
            </a:r>
            <a:r>
              <a:rPr lang="en-US" b="1" baseline="30000" dirty="0">
                <a:solidFill>
                  <a:schemeClr val="tx1"/>
                </a:solidFill>
              </a:rPr>
              <a:t>th</a:t>
            </a:r>
            <a:r>
              <a:rPr lang="en-US" b="1" dirty="0">
                <a:solidFill>
                  <a:schemeClr val="tx1"/>
                </a:solidFill>
              </a:rPr>
              <a:t> in country for number of women killed by men</a:t>
            </a:r>
          </a:p>
          <a:p>
            <a:pPr>
              <a:spcBef>
                <a:spcPts val="0"/>
              </a:spcBef>
              <a:spcAft>
                <a:spcPts val="1200"/>
              </a:spcAft>
            </a:pPr>
            <a:r>
              <a:rPr lang="en-US" b="1" dirty="0">
                <a:solidFill>
                  <a:schemeClr val="tx1"/>
                </a:solidFill>
              </a:rPr>
              <a:t>2019: 36 women &amp; 6 men were victims of DV homicide</a:t>
            </a:r>
          </a:p>
          <a:p>
            <a:pPr lvl="1"/>
            <a:r>
              <a:rPr lang="en-US" sz="2000" b="1" dirty="0">
                <a:solidFill>
                  <a:schemeClr val="tx1"/>
                </a:solidFill>
              </a:rPr>
              <a:t>78.5% committed with a firearm</a:t>
            </a:r>
          </a:p>
          <a:p>
            <a:pPr marL="0" indent="0">
              <a:spcBef>
                <a:spcPts val="0"/>
              </a:spcBef>
              <a:spcAft>
                <a:spcPts val="1200"/>
              </a:spcAft>
              <a:buNone/>
            </a:pPr>
            <a:endParaRPr lang="en-US" b="1" dirty="0">
              <a:solidFill>
                <a:schemeClr val="tx1"/>
              </a:solidFill>
            </a:endParaRPr>
          </a:p>
          <a:p>
            <a:pPr>
              <a:lnSpc>
                <a:spcPct val="100000"/>
              </a:lnSpc>
              <a:spcBef>
                <a:spcPts val="0"/>
              </a:spcBef>
              <a:spcAft>
                <a:spcPts val="1200"/>
              </a:spcAft>
            </a:pPr>
            <a:r>
              <a:rPr lang="en-US" b="1" dirty="0">
                <a:solidFill>
                  <a:schemeClr val="tx1"/>
                </a:solidFill>
              </a:rPr>
              <a:t>2020 single day, DV programs served </a:t>
            </a:r>
          </a:p>
          <a:p>
            <a:pPr lvl="1">
              <a:lnSpc>
                <a:spcPct val="100000"/>
              </a:lnSpc>
              <a:spcBef>
                <a:spcPts val="0"/>
              </a:spcBef>
              <a:spcAft>
                <a:spcPts val="0"/>
              </a:spcAft>
            </a:pPr>
            <a:r>
              <a:rPr lang="en-US" sz="2000" b="1" dirty="0">
                <a:solidFill>
                  <a:schemeClr val="tx1"/>
                </a:solidFill>
              </a:rPr>
              <a:t>620 victims</a:t>
            </a:r>
          </a:p>
          <a:p>
            <a:pPr lvl="1">
              <a:lnSpc>
                <a:spcPct val="100000"/>
              </a:lnSpc>
              <a:spcBef>
                <a:spcPts val="0"/>
              </a:spcBef>
              <a:spcAft>
                <a:spcPts val="0"/>
              </a:spcAft>
            </a:pPr>
            <a:r>
              <a:rPr lang="en-US" sz="2000" b="1" dirty="0">
                <a:solidFill>
                  <a:schemeClr val="tx1"/>
                </a:solidFill>
              </a:rPr>
              <a:t>received 101 calls</a:t>
            </a:r>
          </a:p>
          <a:p>
            <a:pPr lvl="1">
              <a:lnSpc>
                <a:spcPct val="100000"/>
              </a:lnSpc>
              <a:spcBef>
                <a:spcPts val="0"/>
              </a:spcBef>
              <a:spcAft>
                <a:spcPts val="1200"/>
              </a:spcAft>
            </a:pPr>
            <a:r>
              <a:rPr lang="en-US" sz="2000" b="1" dirty="0">
                <a:solidFill>
                  <a:schemeClr val="tx1"/>
                </a:solidFill>
              </a:rPr>
              <a:t>averaging 4 contacts/hour</a:t>
            </a:r>
          </a:p>
          <a:p>
            <a:pPr marL="0" indent="0">
              <a:buNone/>
            </a:pPr>
            <a:r>
              <a:rPr lang="en-US" b="1" dirty="0">
                <a:solidFill>
                  <a:schemeClr val="accent6"/>
                </a:solidFill>
              </a:rPr>
              <a:t>*In one day: 134 service requests not be provided due to lack of resources</a:t>
            </a:r>
          </a:p>
          <a:p>
            <a:pPr marL="0" indent="0">
              <a:buNone/>
            </a:pPr>
            <a:endParaRPr lang="en-US" dirty="0">
              <a:solidFill>
                <a:schemeClr val="tx1"/>
              </a:solidFill>
            </a:endParaRPr>
          </a:p>
        </p:txBody>
      </p:sp>
    </p:spTree>
    <p:extLst>
      <p:ext uri="{BB962C8B-B14F-4D97-AF65-F5344CB8AC3E}">
        <p14:creationId xmlns:p14="http://schemas.microsoft.com/office/powerpoint/2010/main" val="390753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7">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59"/>
            <a:ext cx="5538555" cy="2887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0C8480F-4609-4994-B6C6-92B8137BDF16}"/>
              </a:ext>
            </a:extLst>
          </p:cNvPr>
          <p:cNvPicPr>
            <a:picLocks noChangeAspect="1"/>
          </p:cNvPicPr>
          <p:nvPr/>
        </p:nvPicPr>
        <p:blipFill>
          <a:blip r:embed="rId3"/>
          <a:stretch>
            <a:fillRect/>
          </a:stretch>
        </p:blipFill>
        <p:spPr>
          <a:xfrm>
            <a:off x="712249" y="644229"/>
            <a:ext cx="5069939" cy="2560320"/>
          </a:xfrm>
          <a:prstGeom prst="rect">
            <a:avLst/>
          </a:prstGeom>
        </p:spPr>
      </p:pic>
      <p:sp>
        <p:nvSpPr>
          <p:cNvPr id="15" name="Rectangle 19">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480060"/>
            <a:ext cx="5538555" cy="2887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CB38875-07C5-4FEB-8C09-35BCDB0FC964}"/>
              </a:ext>
            </a:extLst>
          </p:cNvPr>
          <p:cNvPicPr>
            <a:picLocks noChangeAspect="1"/>
          </p:cNvPicPr>
          <p:nvPr/>
        </p:nvPicPr>
        <p:blipFill>
          <a:blip r:embed="rId4"/>
          <a:stretch>
            <a:fillRect/>
          </a:stretch>
        </p:blipFill>
        <p:spPr>
          <a:xfrm>
            <a:off x="6339669" y="875458"/>
            <a:ext cx="5212080" cy="2097862"/>
          </a:xfrm>
          <a:prstGeom prst="rect">
            <a:avLst/>
          </a:prstGeom>
        </p:spPr>
      </p:pic>
      <p:sp>
        <p:nvSpPr>
          <p:cNvPr id="17" name="Rectangle 21">
            <a:extLst>
              <a:ext uri="{FF2B5EF4-FFF2-40B4-BE49-F238E27FC236}">
                <a16:creationId xmlns:a16="http://schemas.microsoft.com/office/drawing/2014/main" id="{B80DE958-9D45-4CAD-BF1F-FA2ED970B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3" y="3527956"/>
            <a:ext cx="5538554"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82FCA92-7C51-4A49-A3F6-9FBED10BEC99}"/>
              </a:ext>
            </a:extLst>
          </p:cNvPr>
          <p:cNvPicPr>
            <a:picLocks noChangeAspect="1"/>
          </p:cNvPicPr>
          <p:nvPr/>
        </p:nvPicPr>
        <p:blipFill>
          <a:blip r:embed="rId5"/>
          <a:stretch>
            <a:fillRect/>
          </a:stretch>
        </p:blipFill>
        <p:spPr>
          <a:xfrm>
            <a:off x="641179" y="4008467"/>
            <a:ext cx="5212080" cy="1850288"/>
          </a:xfrm>
          <a:prstGeom prst="rect">
            <a:avLst/>
          </a:prstGeom>
        </p:spPr>
      </p:pic>
      <p:sp>
        <p:nvSpPr>
          <p:cNvPr id="19" name="Rectangle 23">
            <a:extLst>
              <a:ext uri="{FF2B5EF4-FFF2-40B4-BE49-F238E27FC236}">
                <a16:creationId xmlns:a16="http://schemas.microsoft.com/office/drawing/2014/main" id="{BB93B4BF-AD35-4E52-8131-161C5FB9C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3527956"/>
            <a:ext cx="5538555"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3F47EA8-D5E9-4F9A-8188-522CAF956E16}"/>
              </a:ext>
            </a:extLst>
          </p:cNvPr>
          <p:cNvPicPr>
            <a:picLocks noChangeAspect="1"/>
          </p:cNvPicPr>
          <p:nvPr/>
        </p:nvPicPr>
        <p:blipFill>
          <a:blip r:embed="rId6"/>
          <a:stretch>
            <a:fillRect/>
          </a:stretch>
        </p:blipFill>
        <p:spPr>
          <a:xfrm>
            <a:off x="6339669" y="4509922"/>
            <a:ext cx="5212080" cy="886052"/>
          </a:xfrm>
          <a:prstGeom prst="rect">
            <a:avLst/>
          </a:prstGeom>
        </p:spPr>
      </p:pic>
      <p:sp>
        <p:nvSpPr>
          <p:cNvPr id="2" name="TextBox 1">
            <a:extLst>
              <a:ext uri="{FF2B5EF4-FFF2-40B4-BE49-F238E27FC236}">
                <a16:creationId xmlns:a16="http://schemas.microsoft.com/office/drawing/2014/main" id="{51B697B1-FA2F-409E-9CE4-3D296096DDC4}"/>
              </a:ext>
            </a:extLst>
          </p:cNvPr>
          <p:cNvSpPr txBox="1"/>
          <p:nvPr/>
        </p:nvSpPr>
        <p:spPr>
          <a:xfrm>
            <a:off x="6339669" y="5459322"/>
            <a:ext cx="5211152" cy="738664"/>
          </a:xfrm>
          <a:prstGeom prst="rect">
            <a:avLst/>
          </a:prstGeom>
          <a:noFill/>
        </p:spPr>
        <p:txBody>
          <a:bodyPr wrap="square" rtlCol="0">
            <a:spAutoFit/>
          </a:bodyPr>
          <a:lstStyle/>
          <a:p>
            <a:r>
              <a:rPr lang="en-US" sz="1400" dirty="0"/>
              <a:t>2020 South Carolina domestic violence fatality report : silent witness statistical report on victims of domestic homicide from 2019. Taken from https://dc.statelibrary.sc.gov/handle/10827/39608.</a:t>
            </a:r>
          </a:p>
        </p:txBody>
      </p:sp>
    </p:spTree>
    <p:extLst>
      <p:ext uri="{BB962C8B-B14F-4D97-AF65-F5344CB8AC3E}">
        <p14:creationId xmlns:p14="http://schemas.microsoft.com/office/powerpoint/2010/main" val="107817462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204AB-9DD6-4B62-8910-8250DCFFC923}"/>
              </a:ext>
            </a:extLst>
          </p:cNvPr>
          <p:cNvSpPr>
            <a:spLocks noGrp="1"/>
          </p:cNvSpPr>
          <p:nvPr>
            <p:ph type="title"/>
          </p:nvPr>
        </p:nvSpPr>
        <p:spPr/>
        <p:txBody>
          <a:bodyPr/>
          <a:lstStyle/>
          <a:p>
            <a:r>
              <a:rPr lang="en-US" dirty="0"/>
              <a:t>Types of Abuse</a:t>
            </a:r>
          </a:p>
        </p:txBody>
      </p:sp>
    </p:spTree>
    <p:extLst>
      <p:ext uri="{BB962C8B-B14F-4D97-AF65-F5344CB8AC3E}">
        <p14:creationId xmlns:p14="http://schemas.microsoft.com/office/powerpoint/2010/main" val="253852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a:extLst>
              <a:ext uri="{FF2B5EF4-FFF2-40B4-BE49-F238E27FC236}">
                <a16:creationId xmlns:a16="http://schemas.microsoft.com/office/drawing/2014/main" id="{0CAF02A7-651A-41D9-A4C0-2BECD8D06B2D}"/>
              </a:ext>
            </a:extLst>
          </p:cNvPr>
          <p:cNvSpPr>
            <a:spLocks noGrp="1"/>
          </p:cNvSpPr>
          <p:nvPr>
            <p:ph type="title"/>
          </p:nvPr>
        </p:nvSpPr>
        <p:spPr>
          <a:xfrm>
            <a:off x="252919" y="1123837"/>
            <a:ext cx="2947482" cy="4601183"/>
          </a:xfrm>
        </p:spPr>
        <p:txBody>
          <a:bodyPr>
            <a:normAutofit/>
          </a:bodyPr>
          <a:lstStyle/>
          <a:p>
            <a:r>
              <a:rPr lang="en-US">
                <a:solidFill>
                  <a:schemeClr val="bg1"/>
                </a:solidFill>
              </a:rPr>
              <a:t>Physical </a:t>
            </a:r>
          </a:p>
        </p:txBody>
      </p:sp>
      <p:graphicFrame>
        <p:nvGraphicFramePr>
          <p:cNvPr id="11" name="Content Placeholder 3">
            <a:extLst>
              <a:ext uri="{FF2B5EF4-FFF2-40B4-BE49-F238E27FC236}">
                <a16:creationId xmlns:a16="http://schemas.microsoft.com/office/drawing/2014/main" id="{1285B58D-5E17-2D48-6899-B1294DD60FEF}"/>
              </a:ext>
            </a:extLst>
          </p:cNvPr>
          <p:cNvGraphicFramePr>
            <a:graphicFrameLocks noGrp="1"/>
          </p:cNvGraphicFramePr>
          <p:nvPr>
            <p:ph idx="1"/>
            <p:extLst>
              <p:ext uri="{D42A27DB-BD31-4B8C-83A1-F6EECF244321}">
                <p14:modId xmlns:p14="http://schemas.microsoft.com/office/powerpoint/2010/main" val="1012129273"/>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952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C585996-096F-477F-BAE0-6DC1EF86E985}"/>
              </a:ext>
            </a:extLst>
          </p:cNvPr>
          <p:cNvSpPr>
            <a:spLocks noGrp="1"/>
          </p:cNvSpPr>
          <p:nvPr>
            <p:ph type="title"/>
          </p:nvPr>
        </p:nvSpPr>
        <p:spPr>
          <a:xfrm>
            <a:off x="252919" y="1123837"/>
            <a:ext cx="2947482" cy="4601183"/>
          </a:xfrm>
        </p:spPr>
        <p:txBody>
          <a:bodyPr>
            <a:normAutofit/>
          </a:bodyPr>
          <a:lstStyle/>
          <a:p>
            <a:r>
              <a:rPr lang="en-US">
                <a:solidFill>
                  <a:schemeClr val="bg1"/>
                </a:solidFill>
              </a:rPr>
              <a:t>Sexual Violence</a:t>
            </a:r>
          </a:p>
        </p:txBody>
      </p:sp>
      <p:graphicFrame>
        <p:nvGraphicFramePr>
          <p:cNvPr id="10" name="Content Placeholder 5">
            <a:extLst>
              <a:ext uri="{FF2B5EF4-FFF2-40B4-BE49-F238E27FC236}">
                <a16:creationId xmlns:a16="http://schemas.microsoft.com/office/drawing/2014/main" id="{B0F2060C-DA5E-DEA6-1C48-226E61884EFF}"/>
              </a:ext>
            </a:extLst>
          </p:cNvPr>
          <p:cNvGraphicFramePr>
            <a:graphicFrameLocks noGrp="1"/>
          </p:cNvGraphicFramePr>
          <p:nvPr>
            <p:ph idx="1"/>
            <p:extLst>
              <p:ext uri="{D42A27DB-BD31-4B8C-83A1-F6EECF244321}">
                <p14:modId xmlns:p14="http://schemas.microsoft.com/office/powerpoint/2010/main" val="1356549824"/>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802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C585996-096F-477F-BAE0-6DC1EF86E985}"/>
              </a:ext>
            </a:extLst>
          </p:cNvPr>
          <p:cNvSpPr>
            <a:spLocks noGrp="1"/>
          </p:cNvSpPr>
          <p:nvPr>
            <p:ph type="title"/>
          </p:nvPr>
        </p:nvSpPr>
        <p:spPr>
          <a:xfrm>
            <a:off x="252919" y="1123837"/>
            <a:ext cx="2947482" cy="4601183"/>
          </a:xfrm>
        </p:spPr>
        <p:txBody>
          <a:bodyPr>
            <a:normAutofit/>
          </a:bodyPr>
          <a:lstStyle/>
          <a:p>
            <a:r>
              <a:rPr lang="en-US" dirty="0"/>
              <a:t>Psychological/Verbal/</a:t>
            </a:r>
            <a:br>
              <a:rPr lang="en-US" dirty="0"/>
            </a:br>
            <a:r>
              <a:rPr lang="en-US" dirty="0"/>
              <a:t>Emotional</a:t>
            </a:r>
            <a:endParaRPr lang="en-US" dirty="0">
              <a:solidFill>
                <a:schemeClr val="bg1"/>
              </a:solidFill>
            </a:endParaRPr>
          </a:p>
        </p:txBody>
      </p:sp>
      <p:graphicFrame>
        <p:nvGraphicFramePr>
          <p:cNvPr id="10" name="Content Placeholder 5">
            <a:extLst>
              <a:ext uri="{FF2B5EF4-FFF2-40B4-BE49-F238E27FC236}">
                <a16:creationId xmlns:a16="http://schemas.microsoft.com/office/drawing/2014/main" id="{B0F2060C-DA5E-DEA6-1C48-226E61884EFF}"/>
              </a:ext>
            </a:extLst>
          </p:cNvPr>
          <p:cNvGraphicFramePr>
            <a:graphicFrameLocks noGrp="1"/>
          </p:cNvGraphicFramePr>
          <p:nvPr>
            <p:ph idx="1"/>
            <p:extLst>
              <p:ext uri="{D42A27DB-BD31-4B8C-83A1-F6EECF244321}">
                <p14:modId xmlns:p14="http://schemas.microsoft.com/office/powerpoint/2010/main" val="455491570"/>
              </p:ext>
            </p:extLst>
          </p:nvPr>
        </p:nvGraphicFramePr>
        <p:xfrm>
          <a:off x="4059935" y="758952"/>
          <a:ext cx="7104549" cy="2490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AE19F00-EDA8-4BCA-9495-33E02901DF38}"/>
              </a:ext>
            </a:extLst>
          </p:cNvPr>
          <p:cNvSpPr txBox="1"/>
          <p:nvPr/>
        </p:nvSpPr>
        <p:spPr>
          <a:xfrm>
            <a:off x="3696510" y="3615304"/>
            <a:ext cx="4267200" cy="2246769"/>
          </a:xfrm>
          <a:prstGeom prst="rect">
            <a:avLst/>
          </a:prstGeom>
          <a:noFill/>
        </p:spPr>
        <p:txBody>
          <a:bodyPr wrap="square" rtlCol="0">
            <a:spAutoFit/>
          </a:bodyPr>
          <a:lstStyle/>
          <a:p>
            <a:pPr algn="ctr"/>
            <a:r>
              <a:rPr lang="en-US" dirty="0">
                <a:solidFill>
                  <a:srgbClr val="FF0000"/>
                </a:solidFill>
                <a:latin typeface="Aharoni" pitchFamily="2" charset="-79"/>
                <a:cs typeface="Aharoni" pitchFamily="2" charset="-79"/>
              </a:rPr>
              <a:t>Humiliation</a:t>
            </a:r>
            <a:r>
              <a:rPr lang="en-US" dirty="0"/>
              <a:t>   </a:t>
            </a:r>
            <a:r>
              <a:rPr lang="en-US" sz="2000" dirty="0">
                <a:latin typeface="Gill Sans Ultra Bold Condensed" pitchFamily="34" charset="0"/>
              </a:rPr>
              <a:t>Isolation  </a:t>
            </a:r>
            <a:r>
              <a:rPr lang="en-US" dirty="0"/>
              <a:t> </a:t>
            </a:r>
            <a:r>
              <a:rPr lang="en-US" sz="2000" b="1" dirty="0">
                <a:solidFill>
                  <a:srgbClr val="FF0000"/>
                </a:solidFill>
                <a:latin typeface="Juice ITC" pitchFamily="82" charset="0"/>
              </a:rPr>
              <a:t>Degradation</a:t>
            </a:r>
            <a:r>
              <a:rPr lang="en-US" dirty="0"/>
              <a:t> </a:t>
            </a:r>
            <a:r>
              <a:rPr lang="en-US" dirty="0">
                <a:latin typeface="Microsoft PhagsPa" pitchFamily="34" charset="0"/>
                <a:cs typeface="Arabic Typesetting" pitchFamily="66" charset="-78"/>
              </a:rPr>
              <a:t>Blackmailing</a:t>
            </a:r>
            <a:r>
              <a:rPr lang="en-US" dirty="0"/>
              <a:t>   </a:t>
            </a:r>
            <a:r>
              <a:rPr lang="en-US" dirty="0">
                <a:solidFill>
                  <a:srgbClr val="FF0000"/>
                </a:solidFill>
                <a:latin typeface="Gungsuh" pitchFamily="18" charset="-127"/>
                <a:ea typeface="Gungsuh" pitchFamily="18" charset="-127"/>
              </a:rPr>
              <a:t>Intimidation</a:t>
            </a:r>
            <a:endParaRPr lang="en-US" dirty="0"/>
          </a:p>
          <a:p>
            <a:pPr algn="ctr"/>
            <a:r>
              <a:rPr lang="en-US" dirty="0"/>
              <a:t> </a:t>
            </a:r>
            <a:r>
              <a:rPr lang="en-US" sz="1600" dirty="0">
                <a:latin typeface="Elephant" pitchFamily="18" charset="0"/>
              </a:rPr>
              <a:t>Name calling</a:t>
            </a:r>
            <a:r>
              <a:rPr lang="en-US" dirty="0"/>
              <a:t>   </a:t>
            </a:r>
            <a:r>
              <a:rPr lang="en-US" dirty="0">
                <a:solidFill>
                  <a:srgbClr val="FF0000"/>
                </a:solidFill>
                <a:latin typeface="Lucida Calligraphy" pitchFamily="66" charset="0"/>
              </a:rPr>
              <a:t>Insulting</a:t>
            </a:r>
            <a:r>
              <a:rPr lang="en-US" dirty="0"/>
              <a:t>   </a:t>
            </a:r>
            <a:r>
              <a:rPr lang="en-US" sz="2400" dirty="0">
                <a:latin typeface="Chiller" pitchFamily="82" charset="0"/>
              </a:rPr>
              <a:t>Criticizing</a:t>
            </a:r>
            <a:r>
              <a:rPr lang="en-US" dirty="0"/>
              <a:t> </a:t>
            </a:r>
            <a:r>
              <a:rPr lang="en-US" dirty="0">
                <a:solidFill>
                  <a:srgbClr val="FF0000"/>
                </a:solidFill>
                <a:latin typeface="Forte" pitchFamily="66" charset="0"/>
              </a:rPr>
              <a:t>Blaming</a:t>
            </a:r>
            <a:r>
              <a:rPr lang="en-US" dirty="0"/>
              <a:t>   </a:t>
            </a:r>
            <a:r>
              <a:rPr lang="en-US" dirty="0">
                <a:latin typeface="Goudy Stout" pitchFamily="18" charset="0"/>
              </a:rPr>
              <a:t>Accusing</a:t>
            </a:r>
            <a:r>
              <a:rPr lang="en-US" dirty="0"/>
              <a:t> </a:t>
            </a:r>
          </a:p>
          <a:p>
            <a:pPr algn="ctr"/>
            <a:r>
              <a:rPr lang="en-US" dirty="0">
                <a:solidFill>
                  <a:srgbClr val="FF0000"/>
                </a:solidFill>
                <a:latin typeface="Showcard Gothic" pitchFamily="82" charset="0"/>
              </a:rPr>
              <a:t>Questioning</a:t>
            </a:r>
            <a:r>
              <a:rPr lang="en-US" dirty="0"/>
              <a:t> </a:t>
            </a:r>
            <a:r>
              <a:rPr lang="en-US" dirty="0">
                <a:solidFill>
                  <a:srgbClr val="FF0000"/>
                </a:solidFill>
                <a:latin typeface="Showcard Gothic" pitchFamily="82" charset="0"/>
              </a:rPr>
              <a:t>victim’s sanity</a:t>
            </a:r>
            <a:r>
              <a:rPr lang="en-US" dirty="0"/>
              <a:t> </a:t>
            </a:r>
            <a:r>
              <a:rPr lang="en-US" dirty="0">
                <a:latin typeface="Rockwell" pitchFamily="18" charset="0"/>
              </a:rPr>
              <a:t>Threatening physical abuse</a:t>
            </a:r>
            <a:r>
              <a:rPr lang="en-US" dirty="0"/>
              <a:t> </a:t>
            </a:r>
          </a:p>
          <a:p>
            <a:pPr algn="ctr"/>
            <a:r>
              <a:rPr lang="en-US" sz="2400" dirty="0">
                <a:solidFill>
                  <a:srgbClr val="FF0000"/>
                </a:solidFill>
                <a:latin typeface="Stencil" pitchFamily="82" charset="0"/>
              </a:rPr>
              <a:t>Coercion</a:t>
            </a:r>
          </a:p>
        </p:txBody>
      </p:sp>
      <p:pic>
        <p:nvPicPr>
          <p:cNvPr id="6" name="Content Placeholder 15">
            <a:extLst>
              <a:ext uri="{FF2B5EF4-FFF2-40B4-BE49-F238E27FC236}">
                <a16:creationId xmlns:a16="http://schemas.microsoft.com/office/drawing/2014/main" id="{9F5A534B-C005-4531-9BBB-E63C8F61E4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8353" y="3378331"/>
            <a:ext cx="3850071" cy="2720717"/>
          </a:xfrm>
          <a:prstGeom prst="rect">
            <a:avLst/>
          </a:prstGeom>
        </p:spPr>
      </p:pic>
    </p:spTree>
    <p:extLst>
      <p:ext uri="{BB962C8B-B14F-4D97-AF65-F5344CB8AC3E}">
        <p14:creationId xmlns:p14="http://schemas.microsoft.com/office/powerpoint/2010/main" val="257934859"/>
      </p:ext>
    </p:extLst>
  </p:cSld>
  <p:clrMapOvr>
    <a:masterClrMapping/>
  </p:clrMapOvr>
</p:sld>
</file>

<file path=ppt/theme/theme1.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4698</TotalTime>
  <Words>2770</Words>
  <Application>Microsoft Macintosh PowerPoint</Application>
  <PresentationFormat>Widescreen</PresentationFormat>
  <Paragraphs>333</Paragraphs>
  <Slides>31</Slides>
  <Notes>29</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52" baseType="lpstr">
      <vt:lpstr>Gungsuh</vt:lpstr>
      <vt:lpstr>Aharoni</vt:lpstr>
      <vt:lpstr>Arial</vt:lpstr>
      <vt:lpstr>Arial Black</vt:lpstr>
      <vt:lpstr>Calibri</vt:lpstr>
      <vt:lpstr>Chiller</vt:lpstr>
      <vt:lpstr>Corbel</vt:lpstr>
      <vt:lpstr>Elephant</vt:lpstr>
      <vt:lpstr>Forte</vt:lpstr>
      <vt:lpstr>Georgia</vt:lpstr>
      <vt:lpstr>Gill Sans Ultra Bold Condensed</vt:lpstr>
      <vt:lpstr>Goudy Stout</vt:lpstr>
      <vt:lpstr>Juice ITC</vt:lpstr>
      <vt:lpstr>Lucida Calligraphy</vt:lpstr>
      <vt:lpstr>Microsoft PhagsPa</vt:lpstr>
      <vt:lpstr>Rockwell</vt:lpstr>
      <vt:lpstr>Showcard Gothic</vt:lpstr>
      <vt:lpstr>Stencil</vt:lpstr>
      <vt:lpstr>Wingdings 2</vt:lpstr>
      <vt:lpstr>Frame</vt:lpstr>
      <vt:lpstr>Acrobat Document</vt:lpstr>
      <vt:lpstr>PowerPoint Presentation</vt:lpstr>
      <vt:lpstr>Objectives</vt:lpstr>
      <vt:lpstr>During Pregnancy</vt:lpstr>
      <vt:lpstr>South Carolina Statistics</vt:lpstr>
      <vt:lpstr>PowerPoint Presentation</vt:lpstr>
      <vt:lpstr>Types of Abuse</vt:lpstr>
      <vt:lpstr>Physical </vt:lpstr>
      <vt:lpstr>Sexual Violence</vt:lpstr>
      <vt:lpstr>Psychological/Verbal/ Emotional</vt:lpstr>
      <vt:lpstr>Economic</vt:lpstr>
      <vt:lpstr> Abusers</vt:lpstr>
      <vt:lpstr>PowerPoint Presentation</vt:lpstr>
      <vt:lpstr>Characteristics</vt:lpstr>
      <vt:lpstr>Prevalence of Prenatal Exposure to DV</vt:lpstr>
      <vt:lpstr>Correlation Between DV and Maternal Health</vt:lpstr>
      <vt:lpstr>PowerPoint Presentation</vt:lpstr>
      <vt:lpstr>PowerPoint Presentation</vt:lpstr>
      <vt:lpstr>Prenatal Exposure to DV and Child Outcomes</vt:lpstr>
      <vt:lpstr>Implications for Policy and Practice</vt:lpstr>
      <vt:lpstr>PowerPoint Presentation</vt:lpstr>
      <vt:lpstr>PowerPoint Presentation</vt:lpstr>
      <vt:lpstr>PowerPoint Presentation</vt:lpstr>
      <vt:lpstr>PowerPoint Presentation</vt:lpstr>
      <vt:lpstr>PowerPoint Presentation</vt:lpstr>
      <vt:lpstr>Ask the question…</vt:lpstr>
      <vt:lpstr>5 strangulation questions</vt:lpstr>
      <vt:lpstr>New Technology of the Forefront</vt:lpstr>
      <vt:lpstr>“…researchers report that only half of strangulation victims have visible injuries, and only 15% have injuries that can be photographed.” -The Strangulation Training Institute</vt:lpstr>
      <vt:lpstr>PowerPoint Presentation</vt:lpstr>
      <vt:lpstr>Contact Information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Scott</dc:creator>
  <cp:lastModifiedBy>Grater, Rachel</cp:lastModifiedBy>
  <cp:revision>316</cp:revision>
  <cp:lastPrinted>2022-03-31T14:47:27Z</cp:lastPrinted>
  <dcterms:created xsi:type="dcterms:W3CDTF">2021-07-29T19:45:04Z</dcterms:created>
  <dcterms:modified xsi:type="dcterms:W3CDTF">2023-07-09T02:07:14Z</dcterms:modified>
</cp:coreProperties>
</file>