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A9789-8A26-0C41-A827-71E14EA58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8A858E-0781-F742-9C2B-5C68BAB19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A8B17-9112-CF42-B459-6641ED88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E858D-B018-0B42-811A-2B2F20C8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28366-5749-2E45-96A3-8B61778B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3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27C8D-777D-1040-887C-375601A8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FC4CC-0CE6-ED4F-8A47-968085892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2ABD6-33E1-DB45-A5C6-0FEE3F51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1E7A9-AAAE-6346-9F14-7BFE86F62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14CD3-3DDD-4A4D-8AF9-5C2729973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43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4140D9-D42D-D14B-BE55-EC0B2CF62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CA19B-B261-6043-921F-55301AC5A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106D9-5ADF-2E4E-B3D1-22F1BAFAC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85F18-4D4B-4D4B-A66E-B673C1DA5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C59F3-8C9C-AA45-8942-DD3AD920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6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D4F87-755B-8743-9A8B-AC9BCD5B3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95FAD-D8A7-E646-A8A1-BC349019C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D2F1A-DB44-A140-8B1E-70256BBB7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F476B-26E1-F545-869A-D06F7094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4CB8D-49F7-E64D-B8C1-07EB01957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4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5855-4CBF-434A-B72F-05A1EC57F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4765A-85A8-2D4E-A798-3F067468B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B2368-9235-FD4D-8601-A6383A2CF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634C5-D057-1A4A-B7E8-A4A7470A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CC164-CEED-AA48-B1FF-914A8959B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5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11D81-A496-1D44-8BD1-297DBA507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2513C-91DA-4E40-B76B-D803F490B1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CEA42A-9DD1-974F-83CF-6D26942F5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73E86-BC68-F642-9C3F-327C5B20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69C41-63FD-624D-986F-BB60D9467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E2197-C442-504D-AD5E-BFD5E7E50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3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6FCE-1B21-BA4C-9E33-961C50B2F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60503-6E08-7A48-BCF4-2E2ED3391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C744F1-5614-9E4B-8335-9739FC8E2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494CB8-21E1-4F4F-B265-81C09B3A3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282D8C-6A4A-BB4E-978F-ED057D73C3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08D01F-ED40-8145-AD5A-0C74E327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416208-EB2D-E343-A5C8-6008F8BF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BBAB19-0A6F-D846-B4FB-8A65CFD33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3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0A680-FAEB-9543-B329-AE59E038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E9545-551C-954B-8A65-68F1F18CD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DE00E9-C6DE-B24E-8DB0-F17D0A85C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CD9F8E-AFEB-4E4A-8DBD-25F1310D4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0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E73E37-6EE6-324E-95F7-A54264391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951A08-79EC-554F-A16F-7A0BA8482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73204-7125-B140-A525-04A2A7934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2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92ADE-55B9-5E47-83ED-FFE84C229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79FD8-BE6B-FA4F-B332-402A75719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33203-67EA-2643-9472-BD658CA75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9AE668-2C1B-674E-989A-47D08F07B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3C591-B5F3-CC43-8F0B-BAAC04AB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DDBBF-55F8-AB4D-90BA-9D044A5F4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6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DBD3F-1115-F842-949B-686687DC6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A3ED0-C589-2E48-85C0-23C705352E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471182-7302-0649-8436-B909EBAED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002AC9-020C-5346-BED8-8281075CD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3997C-0102-6C45-985D-39D9C1EE7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6DCB2C-ECFB-2243-93FB-F277EDFAD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0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704287-E4D6-BF48-8DB2-1C3C8E374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CA5E9-286E-4B47-B88D-70BBA7DC3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D22D3-48D2-2E44-98A6-8AA7D4E8A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B0471-020D-B747-BCDB-1DA3E23A08E2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0860F-B1A5-024F-93A2-4B1C38D96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4CE78-7EA3-AD4D-91F8-E72806654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2B924-B34D-D248-94CE-EFBDBF3F2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1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8E67-0DFC-FB48-97C6-4B4C3D8F4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9739" y="1122363"/>
            <a:ext cx="10890607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MANAGEMENT OF OBSTETRICAL PATIENTS WITH A PRIOR COVID INFECTION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3ABEDE-4679-F944-98FA-A3247C241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6372"/>
            <a:ext cx="9144000" cy="1271427"/>
          </a:xfrm>
        </p:spPr>
        <p:txBody>
          <a:bodyPr/>
          <a:lstStyle/>
          <a:p>
            <a:r>
              <a:rPr lang="en-US" dirty="0"/>
              <a:t>Donna D. Johnson, MD</a:t>
            </a:r>
          </a:p>
        </p:txBody>
      </p:sp>
    </p:spTree>
    <p:extLst>
      <p:ext uri="{BB962C8B-B14F-4D97-AF65-F5344CB8AC3E}">
        <p14:creationId xmlns:p14="http://schemas.microsoft.com/office/powerpoint/2010/main" val="613536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CC3A3-19A0-4C4C-ABDD-32C08159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08CAA-225E-6F4F-A9ED-4D9D87940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Vaccinate</a:t>
            </a:r>
          </a:p>
          <a:p>
            <a:r>
              <a:rPr lang="en-US" dirty="0"/>
              <a:t>Vaccinate</a:t>
            </a:r>
          </a:p>
          <a:p>
            <a:r>
              <a:rPr lang="en-US" dirty="0"/>
              <a:t>Vaccinate</a:t>
            </a:r>
          </a:p>
        </p:txBody>
      </p:sp>
    </p:spTree>
    <p:extLst>
      <p:ext uri="{BB962C8B-B14F-4D97-AF65-F5344CB8AC3E}">
        <p14:creationId xmlns:p14="http://schemas.microsoft.com/office/powerpoint/2010/main" val="18875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FA219-DDC9-7342-9E7B-8714A278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PREECLAMPSIA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23CA3D4-D4F6-714F-B148-559614AE5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5600" y="1387011"/>
            <a:ext cx="8940800" cy="489049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5BA697-EE37-1D4C-B16E-F46F4D98857D}"/>
              </a:ext>
            </a:extLst>
          </p:cNvPr>
          <p:cNvSpPr txBox="1"/>
          <p:nvPr/>
        </p:nvSpPr>
        <p:spPr>
          <a:xfrm>
            <a:off x="8866598" y="6400408"/>
            <a:ext cx="2661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Wei, CMAJ, 2021</a:t>
            </a:r>
          </a:p>
        </p:txBody>
      </p:sp>
    </p:spTree>
    <p:extLst>
      <p:ext uri="{BB962C8B-B14F-4D97-AF65-F5344CB8AC3E}">
        <p14:creationId xmlns:p14="http://schemas.microsoft.com/office/powerpoint/2010/main" val="2224072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13129-C664-424B-818F-D45A3BA5F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PREECLAMPSIA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C7BD30A-90AB-6C4B-83D5-DD316125C9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1300" y="1571947"/>
            <a:ext cx="9169400" cy="463364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88B2F0-93DD-B141-8CBA-74F93453ACCA}"/>
              </a:ext>
            </a:extLst>
          </p:cNvPr>
          <p:cNvSpPr txBox="1"/>
          <p:nvPr/>
        </p:nvSpPr>
        <p:spPr>
          <a:xfrm>
            <a:off x="8147407" y="6133672"/>
            <a:ext cx="2533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Wei, CMAJ,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34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40242-C854-6C43-85A2-CF73C38AB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PRETERM BIRTH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001101-8A10-234E-B27C-85C97F0125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5141" y="1825625"/>
            <a:ext cx="8401718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022532-035E-6C4D-A2A6-60E5B0E8AF03}"/>
              </a:ext>
            </a:extLst>
          </p:cNvPr>
          <p:cNvSpPr txBox="1"/>
          <p:nvPr/>
        </p:nvSpPr>
        <p:spPr>
          <a:xfrm>
            <a:off x="8517276" y="6359703"/>
            <a:ext cx="2455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Wei, CMAJ,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147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03095-3802-184A-A6E6-FE7FB87D0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PRETERM BIRTH</a:t>
            </a:r>
            <a:endParaRPr lang="en-US" sz="54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D3D88A-DEDD-AA4D-91C8-76FB9BED8B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2157573"/>
            <a:ext cx="8229600" cy="3616503"/>
          </a:xfrm>
        </p:spPr>
      </p:pic>
    </p:spTree>
    <p:extLst>
      <p:ext uri="{BB962C8B-B14F-4D97-AF65-F5344CB8AC3E}">
        <p14:creationId xmlns:p14="http://schemas.microsoft.com/office/powerpoint/2010/main" val="274245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DEAB4-A90A-994C-8542-39D5417BB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PRETERM BIRTH</a:t>
            </a:r>
            <a:endParaRPr lang="en-US" sz="54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0272E0-3147-3F4B-AABD-629BDA0F76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2150" y="2426494"/>
            <a:ext cx="8267700" cy="31496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009BAD-2F3D-704C-8502-126B807CF615}"/>
              </a:ext>
            </a:extLst>
          </p:cNvPr>
          <p:cNvSpPr txBox="1"/>
          <p:nvPr/>
        </p:nvSpPr>
        <p:spPr>
          <a:xfrm>
            <a:off x="8835775" y="5969285"/>
            <a:ext cx="2085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Wei, CMAJ,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171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57310-6260-0340-8956-C7C4D9D7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STILLBIRTH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7B975F6-72A3-7A42-B045-7A51F630F0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8300" y="1988344"/>
            <a:ext cx="8915400" cy="4025900"/>
          </a:xfrm>
        </p:spPr>
      </p:pic>
    </p:spTree>
    <p:extLst>
      <p:ext uri="{BB962C8B-B14F-4D97-AF65-F5344CB8AC3E}">
        <p14:creationId xmlns:p14="http://schemas.microsoft.com/office/powerpoint/2010/main" val="2079693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D9CD-8A9A-284D-B378-9009B4100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PLACENTA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FE5B-9CA4-AD45-9798-FE871E610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977027" cy="2355957"/>
          </a:xfrm>
        </p:spPr>
        <p:txBody>
          <a:bodyPr/>
          <a:lstStyle/>
          <a:p>
            <a:r>
              <a:rPr lang="en-US" dirty="0"/>
              <a:t>Fibrin deposits</a:t>
            </a:r>
          </a:p>
          <a:p>
            <a:r>
              <a:rPr lang="en-US" dirty="0"/>
              <a:t>Death of cells in the trophoblast</a:t>
            </a:r>
          </a:p>
          <a:p>
            <a:r>
              <a:rPr lang="en-US" dirty="0"/>
              <a:t>Chronic histiocytic </a:t>
            </a:r>
            <a:r>
              <a:rPr lang="en-US" dirty="0" err="1"/>
              <a:t>intervillositis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AD0994-6AF5-3B40-A513-81AA2F35DBF4}"/>
              </a:ext>
            </a:extLst>
          </p:cNvPr>
          <p:cNvSpPr txBox="1"/>
          <p:nvPr/>
        </p:nvSpPr>
        <p:spPr>
          <a:xfrm>
            <a:off x="7356296" y="4131853"/>
            <a:ext cx="3914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Schwartz, Arch of Path &amp; Lab Med,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599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6CFCF-6716-B44F-B3BD-75E9D1DD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9D9DB-E333-E848-BDE8-D04916DE1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Antenatal testing</a:t>
            </a:r>
          </a:p>
          <a:p>
            <a:r>
              <a:rPr lang="en-US" dirty="0"/>
              <a:t>Growth ultrasound </a:t>
            </a:r>
          </a:p>
          <a:p>
            <a:r>
              <a:rPr lang="en-US" dirty="0"/>
              <a:t>Delivery by 40 weeks</a:t>
            </a:r>
          </a:p>
        </p:txBody>
      </p:sp>
    </p:spTree>
    <p:extLst>
      <p:ext uri="{BB962C8B-B14F-4D97-AF65-F5344CB8AC3E}">
        <p14:creationId xmlns:p14="http://schemas.microsoft.com/office/powerpoint/2010/main" val="355491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80</Words>
  <Application>Microsoft Macintosh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MANAGEMENT OF OBSTETRICAL PATIENTS WITH A PRIOR COVID INFECTION</vt:lpstr>
      <vt:lpstr>PREECLAMPSIA</vt:lpstr>
      <vt:lpstr>PREECLAMPSIA</vt:lpstr>
      <vt:lpstr>PRETERM BIRTH</vt:lpstr>
      <vt:lpstr>PRETERM BIRTH</vt:lpstr>
      <vt:lpstr>PRETERM BIRTH</vt:lpstr>
      <vt:lpstr>STILLBIRTH</vt:lpstr>
      <vt:lpstr>PLACENTA</vt:lpstr>
      <vt:lpstr>MANAGEMENT</vt:lpstr>
      <vt:lpstr>PREVENTION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OBSTETRICAL PATIENTS WITH A PRIOR COVID INFECTION</dc:title>
  <dc:creator>Donna Johnson</dc:creator>
  <cp:lastModifiedBy>Grater, Rachel</cp:lastModifiedBy>
  <cp:revision>1</cp:revision>
  <dcterms:created xsi:type="dcterms:W3CDTF">2022-03-02T03:12:57Z</dcterms:created>
  <dcterms:modified xsi:type="dcterms:W3CDTF">2023-07-09T02:10:35Z</dcterms:modified>
</cp:coreProperties>
</file>