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72" r:id="rId1"/>
    <p:sldMasterId id="2147483722" r:id="rId2"/>
    <p:sldMasterId id="2147483697" r:id="rId3"/>
    <p:sldMasterId id="2147483710" r:id="rId4"/>
    <p:sldMasterId id="2147483685" r:id="rId5"/>
  </p:sldMasterIdLst>
  <p:notesMasterIdLst>
    <p:notesMasterId r:id="rId75"/>
  </p:notesMasterIdLst>
  <p:sldIdLst>
    <p:sldId id="256" r:id="rId6"/>
    <p:sldId id="257" r:id="rId7"/>
    <p:sldId id="258" r:id="rId8"/>
    <p:sldId id="259" r:id="rId9"/>
    <p:sldId id="294" r:id="rId10"/>
    <p:sldId id="260" r:id="rId11"/>
    <p:sldId id="262" r:id="rId12"/>
    <p:sldId id="263" r:id="rId13"/>
    <p:sldId id="265" r:id="rId14"/>
    <p:sldId id="301" r:id="rId15"/>
    <p:sldId id="269" r:id="rId16"/>
    <p:sldId id="300" r:id="rId17"/>
    <p:sldId id="356" r:id="rId18"/>
    <p:sldId id="353" r:id="rId19"/>
    <p:sldId id="270" r:id="rId20"/>
    <p:sldId id="386" r:id="rId21"/>
    <p:sldId id="387" r:id="rId22"/>
    <p:sldId id="388" r:id="rId23"/>
    <p:sldId id="385" r:id="rId24"/>
    <p:sldId id="272" r:id="rId25"/>
    <p:sldId id="274" r:id="rId26"/>
    <p:sldId id="349" r:id="rId27"/>
    <p:sldId id="296" r:id="rId28"/>
    <p:sldId id="275" r:id="rId29"/>
    <p:sldId id="348" r:id="rId30"/>
    <p:sldId id="345" r:id="rId31"/>
    <p:sldId id="344" r:id="rId32"/>
    <p:sldId id="277" r:id="rId33"/>
    <p:sldId id="359" r:id="rId34"/>
    <p:sldId id="278" r:id="rId35"/>
    <p:sldId id="297" r:id="rId36"/>
    <p:sldId id="298" r:id="rId37"/>
    <p:sldId id="302" r:id="rId38"/>
    <p:sldId id="350" r:id="rId39"/>
    <p:sldId id="351" r:id="rId40"/>
    <p:sldId id="364" r:id="rId41"/>
    <p:sldId id="365" r:id="rId42"/>
    <p:sldId id="366" r:id="rId43"/>
    <p:sldId id="367" r:id="rId44"/>
    <p:sldId id="312" r:id="rId45"/>
    <p:sldId id="339" r:id="rId46"/>
    <p:sldId id="360" r:id="rId47"/>
    <p:sldId id="363" r:id="rId48"/>
    <p:sldId id="362" r:id="rId49"/>
    <p:sldId id="304" r:id="rId50"/>
    <p:sldId id="306" r:id="rId51"/>
    <p:sldId id="307" r:id="rId52"/>
    <p:sldId id="308" r:id="rId53"/>
    <p:sldId id="309" r:id="rId54"/>
    <p:sldId id="310" r:id="rId55"/>
    <p:sldId id="311" r:id="rId56"/>
    <p:sldId id="293" r:id="rId57"/>
    <p:sldId id="368" r:id="rId58"/>
    <p:sldId id="369" r:id="rId59"/>
    <p:sldId id="370" r:id="rId60"/>
    <p:sldId id="371" r:id="rId61"/>
    <p:sldId id="372" r:id="rId62"/>
    <p:sldId id="373" r:id="rId63"/>
    <p:sldId id="374" r:id="rId64"/>
    <p:sldId id="375" r:id="rId65"/>
    <p:sldId id="376" r:id="rId66"/>
    <p:sldId id="377" r:id="rId67"/>
    <p:sldId id="378" r:id="rId68"/>
    <p:sldId id="379" r:id="rId69"/>
    <p:sldId id="380" r:id="rId70"/>
    <p:sldId id="381" r:id="rId71"/>
    <p:sldId id="382" r:id="rId72"/>
    <p:sldId id="383" r:id="rId73"/>
    <p:sldId id="384"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626"/>
  </p:normalViewPr>
  <p:slideViewPr>
    <p:cSldViewPr>
      <p:cViewPr varScale="1">
        <p:scale>
          <a:sx n="121" d="100"/>
          <a:sy n="121" d="100"/>
        </p:scale>
        <p:origin x="1128" y="16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46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79BDCC-6CFD-1C43-9F65-85F66B52125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F4A7FF44-8610-BD4B-8DF4-DE2C3DE827C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Calibri" charset="0"/>
                <a:ea typeface="ＭＳ Ｐゴシック" charset="0"/>
                <a:cs typeface="Arial" charset="0"/>
              </a:defRPr>
            </a:lvl1pPr>
          </a:lstStyle>
          <a:p>
            <a:pPr>
              <a:defRPr/>
            </a:pPr>
            <a:fld id="{01B7CD0D-886B-0A4B-A76B-54671FA7ED7C}" type="datetimeFigureOut">
              <a:rPr lang="en-US"/>
              <a:pPr>
                <a:defRPr/>
              </a:pPr>
              <a:t>7/8/23</a:t>
            </a:fld>
            <a:endParaRPr lang="en-US"/>
          </a:p>
        </p:txBody>
      </p:sp>
      <p:sp>
        <p:nvSpPr>
          <p:cNvPr id="4" name="Slide Image Placeholder 3">
            <a:extLst>
              <a:ext uri="{FF2B5EF4-FFF2-40B4-BE49-F238E27FC236}">
                <a16:creationId xmlns:a16="http://schemas.microsoft.com/office/drawing/2014/main" id="{5F7F2BBD-5F58-5E4E-BA65-8B821EC8056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7D3E92F-DD19-7D4E-BBE8-9B8DE38954D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2B524B2-569E-A647-9F35-4CEAC3EAC0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6C948F2-F080-DE41-A99D-3CFAE18D85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CA0F80E-2D3D-0C4D-9CFE-863AB218F3A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AB962DDE-930A-B9CE-2DA3-DED8BB55D4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F7DDA08-B56F-6C4D-968C-6466D663264E}"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89090" name="Rectangle 2">
            <a:extLst>
              <a:ext uri="{FF2B5EF4-FFF2-40B4-BE49-F238E27FC236}">
                <a16:creationId xmlns:a16="http://schemas.microsoft.com/office/drawing/2014/main" id="{D06476FB-9378-5470-102D-E0BF3A989D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C7A7F13E-9D60-EB90-5ED4-3A5FA4BFF1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DF4264EF-E714-E0D9-5798-AE8ACBD3E7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A097A836-2A8E-EA5E-6607-EE2A420265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79" name="Slide Number Placeholder 3">
            <a:extLst>
              <a:ext uri="{FF2B5EF4-FFF2-40B4-BE49-F238E27FC236}">
                <a16:creationId xmlns:a16="http://schemas.microsoft.com/office/drawing/2014/main" id="{C60652D1-982F-BBBB-B23A-6C12256516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AC8DE86-3153-7644-8236-AA4161A5F1E6}" type="slidenum">
              <a:rPr lang="en-US" altLang="en-US">
                <a:latin typeface="Arial" panose="020B0604020202020204" pitchFamily="34" charset="0"/>
              </a:rPr>
              <a:pPr/>
              <a:t>51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E47D42E2-A22E-4084-5DDC-F6DC33CC13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5B3B490-1245-8346-A0F8-0E145D29B36E}"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98306" name="Rectangle 2">
            <a:extLst>
              <a:ext uri="{FF2B5EF4-FFF2-40B4-BE49-F238E27FC236}">
                <a16:creationId xmlns:a16="http://schemas.microsoft.com/office/drawing/2014/main" id="{12DCA3E8-1AAB-BAD4-DDA2-92742237E8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a:extLst>
              <a:ext uri="{FF2B5EF4-FFF2-40B4-BE49-F238E27FC236}">
                <a16:creationId xmlns:a16="http://schemas.microsoft.com/office/drawing/2014/main" id="{E2BF018B-A2B6-195F-F385-D18E1D3179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A1E237DC-56BD-3F30-8B9C-BD4D34EE69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9F7E391-746F-0B4D-ABE6-7D79FDF055E4}"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100354" name="Rectangle 2">
            <a:extLst>
              <a:ext uri="{FF2B5EF4-FFF2-40B4-BE49-F238E27FC236}">
                <a16:creationId xmlns:a16="http://schemas.microsoft.com/office/drawing/2014/main" id="{65627481-D075-0AA8-9E27-92089A41A7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a:extLst>
              <a:ext uri="{FF2B5EF4-FFF2-40B4-BE49-F238E27FC236}">
                <a16:creationId xmlns:a16="http://schemas.microsoft.com/office/drawing/2014/main" id="{38122347-C0A9-1501-BE85-17DF11C489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55C08C2B-4514-FBE9-CE19-C6C7C5C883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2770AB5-076B-224E-AF7A-51A186B59335}" type="slidenum">
              <a:rPr lang="en-US" altLang="en-US">
                <a:latin typeface="Arial" panose="020B0604020202020204" pitchFamily="34" charset="0"/>
              </a:rPr>
              <a:pPr/>
              <a:t>45</a:t>
            </a:fld>
            <a:endParaRPr lang="en-US" altLang="en-US">
              <a:latin typeface="Arial" panose="020B0604020202020204" pitchFamily="34" charset="0"/>
            </a:endParaRPr>
          </a:p>
        </p:txBody>
      </p:sp>
      <p:sp>
        <p:nvSpPr>
          <p:cNvPr id="114690" name="Rectangle 2">
            <a:extLst>
              <a:ext uri="{FF2B5EF4-FFF2-40B4-BE49-F238E27FC236}">
                <a16:creationId xmlns:a16="http://schemas.microsoft.com/office/drawing/2014/main" id="{8747A686-2722-0AB8-6F66-2909C54AF3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a:extLst>
              <a:ext uri="{FF2B5EF4-FFF2-40B4-BE49-F238E27FC236}">
                <a16:creationId xmlns:a16="http://schemas.microsoft.com/office/drawing/2014/main" id="{D872800A-EE01-C070-F8FA-2642830677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54574163-3276-CCCF-C722-6C5B06FEE7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B6F427C-92CB-434A-AF66-F375F61F9125}" type="slidenum">
              <a:rPr lang="en-US" altLang="en-US">
                <a:latin typeface="Arial" panose="020B0604020202020204" pitchFamily="34" charset="0"/>
              </a:rPr>
              <a:pPr/>
              <a:t>46</a:t>
            </a:fld>
            <a:endParaRPr lang="en-US" altLang="en-US">
              <a:latin typeface="Arial" panose="020B0604020202020204" pitchFamily="34" charset="0"/>
            </a:endParaRPr>
          </a:p>
        </p:txBody>
      </p:sp>
      <p:sp>
        <p:nvSpPr>
          <p:cNvPr id="116738" name="Rectangle 2">
            <a:extLst>
              <a:ext uri="{FF2B5EF4-FFF2-40B4-BE49-F238E27FC236}">
                <a16:creationId xmlns:a16="http://schemas.microsoft.com/office/drawing/2014/main" id="{5467843C-074B-B3BA-591C-6D7A2735AD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a:extLst>
              <a:ext uri="{FF2B5EF4-FFF2-40B4-BE49-F238E27FC236}">
                <a16:creationId xmlns:a16="http://schemas.microsoft.com/office/drawing/2014/main" id="{8E7EF800-1A4E-C1DF-3989-3130EE72C2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9ECEFC8D-154D-EBB2-25FB-EC822BDE37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8836360-E7DA-6344-A34B-BE0DDD3BE186}" type="slidenum">
              <a:rPr lang="en-US" altLang="en-US">
                <a:latin typeface="Arial" panose="020B0604020202020204" pitchFamily="34" charset="0"/>
              </a:rPr>
              <a:pPr/>
              <a:t>47</a:t>
            </a:fld>
            <a:endParaRPr lang="en-US" altLang="en-US">
              <a:latin typeface="Arial" panose="020B0604020202020204" pitchFamily="34" charset="0"/>
            </a:endParaRPr>
          </a:p>
        </p:txBody>
      </p:sp>
      <p:sp>
        <p:nvSpPr>
          <p:cNvPr id="118786" name="Rectangle 2">
            <a:extLst>
              <a:ext uri="{FF2B5EF4-FFF2-40B4-BE49-F238E27FC236}">
                <a16:creationId xmlns:a16="http://schemas.microsoft.com/office/drawing/2014/main" id="{2C653DEC-72D6-92D4-A2EA-1C19B35CA6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E628AC0A-A137-5815-A781-542C73D372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7673C8A7-97B0-C375-07FC-23AC9B9C1B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a:extLst>
              <a:ext uri="{FF2B5EF4-FFF2-40B4-BE49-F238E27FC236}">
                <a16:creationId xmlns:a16="http://schemas.microsoft.com/office/drawing/2014/main" id="{89D4F65E-DFAE-35D3-C4AD-BB782CE681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5" name="Slide Number Placeholder 3">
            <a:extLst>
              <a:ext uri="{FF2B5EF4-FFF2-40B4-BE49-F238E27FC236}">
                <a16:creationId xmlns:a16="http://schemas.microsoft.com/office/drawing/2014/main" id="{1F4D5B20-E95D-553D-7A42-74D8643F75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F7F2A38-C9AD-8B48-921A-5F39C5C7C3FA}" type="slidenum">
              <a:rPr lang="en-US" altLang="en-US">
                <a:latin typeface="Arial" panose="020B0604020202020204" pitchFamily="34" charset="0"/>
              </a:rPr>
              <a:pPr/>
              <a:t>48</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7F34978F-68B4-CA20-7D87-C1FCD1EE9A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a:extLst>
              <a:ext uri="{FF2B5EF4-FFF2-40B4-BE49-F238E27FC236}">
                <a16:creationId xmlns:a16="http://schemas.microsoft.com/office/drawing/2014/main" id="{DC0706ED-7C81-F7F9-52B3-C67FB8CC39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3" name="Slide Number Placeholder 3">
            <a:extLst>
              <a:ext uri="{FF2B5EF4-FFF2-40B4-BE49-F238E27FC236}">
                <a16:creationId xmlns:a16="http://schemas.microsoft.com/office/drawing/2014/main" id="{7A500310-7923-4F1A-5A6C-48B11D907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806732E-5566-EA4B-A00B-EDF69A3936C8}" type="slidenum">
              <a:rPr lang="en-US" altLang="en-US">
                <a:latin typeface="Arial" panose="020B0604020202020204" pitchFamily="34" charset="0"/>
              </a:rPr>
              <a:pPr/>
              <a:t>49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38951DA2-0027-E163-65D4-5F86CB59F6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1A535430-E3B9-E1CE-9CA3-A0DACE5A5B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4931" name="Slide Number Placeholder 3">
            <a:extLst>
              <a:ext uri="{FF2B5EF4-FFF2-40B4-BE49-F238E27FC236}">
                <a16:creationId xmlns:a16="http://schemas.microsoft.com/office/drawing/2014/main" id="{7367D03B-FE1A-E43C-AB70-EFD6E2F0ED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85B54C2-84D7-0640-873A-C3A202BE561B}" type="slidenum">
              <a:rPr lang="en-US" altLang="en-US">
                <a:latin typeface="Arial" panose="020B0604020202020204" pitchFamily="34" charset="0"/>
              </a:rPr>
              <a:pPr/>
              <a:t>50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EE7B22C3-4218-0D94-EAEA-197EDF69177C}"/>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3" name="Rectangle 23">
            <a:extLst>
              <a:ext uri="{FF2B5EF4-FFF2-40B4-BE49-F238E27FC236}">
                <a16:creationId xmlns:a16="http://schemas.microsoft.com/office/drawing/2014/main" id="{C318808E-2CD7-7E88-135D-8982625E07A9}"/>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4" name="Rectangle 24">
            <a:extLst>
              <a:ext uri="{FF2B5EF4-FFF2-40B4-BE49-F238E27FC236}">
                <a16:creationId xmlns:a16="http://schemas.microsoft.com/office/drawing/2014/main" id="{1D046695-ECC6-AA8A-9740-1859FE6FDEFA}"/>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5" name="Rectangle 25">
            <a:extLst>
              <a:ext uri="{FF2B5EF4-FFF2-40B4-BE49-F238E27FC236}">
                <a16:creationId xmlns:a16="http://schemas.microsoft.com/office/drawing/2014/main" id="{DF4D92E0-A041-F295-6FBA-25971A328111}"/>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5">
            <a:extLst>
              <a:ext uri="{FF2B5EF4-FFF2-40B4-BE49-F238E27FC236}">
                <a16:creationId xmlns:a16="http://schemas.microsoft.com/office/drawing/2014/main" id="{B4ADDD92-1F9F-9B69-2628-0D63BDE8C152}"/>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7" name="Straight Connector 6">
            <a:extLst>
              <a:ext uri="{FF2B5EF4-FFF2-40B4-BE49-F238E27FC236}">
                <a16:creationId xmlns:a16="http://schemas.microsoft.com/office/drawing/2014/main" id="{40D3C0F9-54B8-6FF8-68D3-5E0EDADB9850}"/>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0" name="Rectangle 9">
            <a:extLst>
              <a:ext uri="{FF2B5EF4-FFF2-40B4-BE49-F238E27FC236}">
                <a16:creationId xmlns:a16="http://schemas.microsoft.com/office/drawing/2014/main" id="{A69F010E-EF0B-BC17-09F6-4B52B1AC9E9E}"/>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1" name="Oval 10">
            <a:extLst>
              <a:ext uri="{FF2B5EF4-FFF2-40B4-BE49-F238E27FC236}">
                <a16:creationId xmlns:a16="http://schemas.microsoft.com/office/drawing/2014/main" id="{07629024-A344-CA0F-0F4B-BC39750BE33F}"/>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E1EE3FF1-F165-CEBD-E214-0E9804AEA89B}"/>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3" name="Date Placeholder 27">
            <a:extLst>
              <a:ext uri="{FF2B5EF4-FFF2-40B4-BE49-F238E27FC236}">
                <a16:creationId xmlns:a16="http://schemas.microsoft.com/office/drawing/2014/main" id="{D74D7FF9-BC13-07C6-93F0-54AB34B4B979}"/>
              </a:ext>
            </a:extLst>
          </p:cNvPr>
          <p:cNvSpPr>
            <a:spLocks noGrp="1"/>
          </p:cNvSpPr>
          <p:nvPr>
            <p:ph type="dt" sz="half" idx="10"/>
          </p:nvPr>
        </p:nvSpPr>
        <p:spPr/>
        <p:txBody>
          <a:bodyPr/>
          <a:lstStyle>
            <a:lvl1pPr>
              <a:defRPr/>
            </a:lvl1pPr>
          </a:lstStyle>
          <a:p>
            <a:pPr>
              <a:defRPr/>
            </a:pPr>
            <a:fld id="{A20F3561-76DE-1144-9E44-1341B184FD05}" type="datetimeFigureOut">
              <a:rPr lang="en-US"/>
              <a:pPr>
                <a:defRPr/>
              </a:pPr>
              <a:t>7/8/23</a:t>
            </a:fld>
            <a:endParaRPr lang="en-US"/>
          </a:p>
        </p:txBody>
      </p:sp>
      <p:sp>
        <p:nvSpPr>
          <p:cNvPr id="14" name="Footer Placeholder 16">
            <a:extLst>
              <a:ext uri="{FF2B5EF4-FFF2-40B4-BE49-F238E27FC236}">
                <a16:creationId xmlns:a16="http://schemas.microsoft.com/office/drawing/2014/main" id="{65CE6CE0-35B1-FCBE-2E4C-A11670399C9C}"/>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28">
            <a:extLst>
              <a:ext uri="{FF2B5EF4-FFF2-40B4-BE49-F238E27FC236}">
                <a16:creationId xmlns:a16="http://schemas.microsoft.com/office/drawing/2014/main" id="{71D3ED77-92A9-9012-77AF-76CBC2966EC1}"/>
              </a:ext>
            </a:extLst>
          </p:cNvPr>
          <p:cNvSpPr>
            <a:spLocks noGrp="1"/>
          </p:cNvSpPr>
          <p:nvPr>
            <p:ph type="sldNum" sz="quarter" idx="12"/>
          </p:nvPr>
        </p:nvSpPr>
        <p:spPr>
          <a:xfrm>
            <a:off x="4343400" y="2198688"/>
            <a:ext cx="457200" cy="441325"/>
          </a:xfrm>
        </p:spPr>
        <p:txBody>
          <a:bodyPr/>
          <a:lstStyle>
            <a:lvl1pPr>
              <a:defRPr/>
            </a:lvl1pPr>
          </a:lstStyle>
          <a:p>
            <a:fld id="{DF5FCF2C-2B70-6E4D-A92E-4D38CD5F0918}" type="slidenum">
              <a:rPr lang="en-US" altLang="en-US"/>
              <a:pPr/>
              <a:t>‹#›</a:t>
            </a:fld>
            <a:endParaRPr lang="en-US" altLang="en-US"/>
          </a:p>
        </p:txBody>
      </p:sp>
    </p:spTree>
    <p:extLst>
      <p:ext uri="{BB962C8B-B14F-4D97-AF65-F5344CB8AC3E}">
        <p14:creationId xmlns:p14="http://schemas.microsoft.com/office/powerpoint/2010/main" val="731868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82E94-7FE2-1A14-80CB-C847D0A2C5DC}"/>
              </a:ext>
            </a:extLst>
          </p:cNvPr>
          <p:cNvSpPr>
            <a:spLocks noGrp="1"/>
          </p:cNvSpPr>
          <p:nvPr>
            <p:ph type="dt" sz="half" idx="10"/>
          </p:nvPr>
        </p:nvSpPr>
        <p:spPr/>
        <p:txBody>
          <a:bodyPr/>
          <a:lstStyle>
            <a:lvl1pPr>
              <a:defRPr/>
            </a:lvl1pPr>
          </a:lstStyle>
          <a:p>
            <a:pPr>
              <a:defRPr/>
            </a:pPr>
            <a:fld id="{996EDEC7-882D-614F-B009-B6019CD91BF6}" type="datetimeFigureOut">
              <a:rPr lang="en-US"/>
              <a:pPr>
                <a:defRPr/>
              </a:pPr>
              <a:t>7/8/23</a:t>
            </a:fld>
            <a:endParaRPr lang="en-US"/>
          </a:p>
        </p:txBody>
      </p:sp>
      <p:sp>
        <p:nvSpPr>
          <p:cNvPr id="5" name="Footer Placeholder 4">
            <a:extLst>
              <a:ext uri="{FF2B5EF4-FFF2-40B4-BE49-F238E27FC236}">
                <a16:creationId xmlns:a16="http://schemas.microsoft.com/office/drawing/2014/main" id="{563E3152-A312-723E-26D3-1DC3DD4482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0ACE24-055D-3078-932C-C7477A74A53D}"/>
              </a:ext>
            </a:extLst>
          </p:cNvPr>
          <p:cNvSpPr>
            <a:spLocks noGrp="1"/>
          </p:cNvSpPr>
          <p:nvPr>
            <p:ph type="sldNum" sz="quarter" idx="12"/>
          </p:nvPr>
        </p:nvSpPr>
        <p:spPr/>
        <p:txBody>
          <a:bodyPr/>
          <a:lstStyle>
            <a:lvl1pPr>
              <a:defRPr/>
            </a:lvl1pPr>
          </a:lstStyle>
          <a:p>
            <a:fld id="{304FEBA1-A40A-BA44-A218-0F49F1A737AF}" type="slidenum">
              <a:rPr lang="en-US" altLang="en-US"/>
              <a:pPr/>
              <a:t>‹#›</a:t>
            </a:fld>
            <a:endParaRPr lang="en-US" altLang="en-US"/>
          </a:p>
        </p:txBody>
      </p:sp>
    </p:spTree>
    <p:extLst>
      <p:ext uri="{BB962C8B-B14F-4D97-AF65-F5344CB8AC3E}">
        <p14:creationId xmlns:p14="http://schemas.microsoft.com/office/powerpoint/2010/main" val="9656278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6EDB4417-BDB9-DC15-E083-353ED2587D5C}"/>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5" name="Rectangle 23">
            <a:extLst>
              <a:ext uri="{FF2B5EF4-FFF2-40B4-BE49-F238E27FC236}">
                <a16:creationId xmlns:a16="http://schemas.microsoft.com/office/drawing/2014/main" id="{CF36DF7B-DF90-EFCB-477C-072394722DD3}"/>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24">
            <a:extLst>
              <a:ext uri="{FF2B5EF4-FFF2-40B4-BE49-F238E27FC236}">
                <a16:creationId xmlns:a16="http://schemas.microsoft.com/office/drawing/2014/main" id="{A7C69479-5A2A-DBC5-2FD4-AF2F4E03D90D}"/>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5">
            <a:extLst>
              <a:ext uri="{FF2B5EF4-FFF2-40B4-BE49-F238E27FC236}">
                <a16:creationId xmlns:a16="http://schemas.microsoft.com/office/drawing/2014/main" id="{6AAF2C37-D7C6-44F5-9530-4B522CE2DA0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7">
            <a:extLst>
              <a:ext uri="{FF2B5EF4-FFF2-40B4-BE49-F238E27FC236}">
                <a16:creationId xmlns:a16="http://schemas.microsoft.com/office/drawing/2014/main" id="{7B9B32FC-E98E-3D5F-6023-652DE486CDB5}"/>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9" name="Rectangle 8">
            <a:extLst>
              <a:ext uri="{FF2B5EF4-FFF2-40B4-BE49-F238E27FC236}">
                <a16:creationId xmlns:a16="http://schemas.microsoft.com/office/drawing/2014/main" id="{D654936E-38FB-AA5F-C57A-83E2F0BFB63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0" name="Straight Connector 9">
            <a:extLst>
              <a:ext uri="{FF2B5EF4-FFF2-40B4-BE49-F238E27FC236}">
                <a16:creationId xmlns:a16="http://schemas.microsoft.com/office/drawing/2014/main" id="{680793B8-1F82-5E41-561A-615C71B19F82}"/>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1" name="Oval 10">
            <a:extLst>
              <a:ext uri="{FF2B5EF4-FFF2-40B4-BE49-F238E27FC236}">
                <a16:creationId xmlns:a16="http://schemas.microsoft.com/office/drawing/2014/main" id="{6EB16917-5A41-DA9C-2B4A-329A9CC0C931}"/>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B8058D85-8BD4-8EA4-5EC9-E2C6114B5177}"/>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E6D501BA-A6B1-2FED-821B-A793A3CAF098}"/>
              </a:ext>
            </a:extLst>
          </p:cNvPr>
          <p:cNvSpPr>
            <a:spLocks noGrp="1"/>
          </p:cNvSpPr>
          <p:nvPr>
            <p:ph type="sldNum" sz="quarter" idx="10"/>
          </p:nvPr>
        </p:nvSpPr>
        <p:spPr>
          <a:xfrm>
            <a:off x="6915150" y="3009900"/>
            <a:ext cx="457200" cy="441325"/>
          </a:xfrm>
        </p:spPr>
        <p:txBody>
          <a:bodyPr/>
          <a:lstStyle>
            <a:lvl1pPr>
              <a:defRPr/>
            </a:lvl1pPr>
          </a:lstStyle>
          <a:p>
            <a:fld id="{D00217CC-DA57-954D-9539-978F86E485F2}" type="slidenum">
              <a:rPr lang="en-US" altLang="en-US"/>
              <a:pPr/>
              <a:t>‹#›</a:t>
            </a:fld>
            <a:endParaRPr lang="en-US" altLang="en-US"/>
          </a:p>
        </p:txBody>
      </p:sp>
      <p:sp>
        <p:nvSpPr>
          <p:cNvPr id="14" name="Date Placeholder 3">
            <a:extLst>
              <a:ext uri="{FF2B5EF4-FFF2-40B4-BE49-F238E27FC236}">
                <a16:creationId xmlns:a16="http://schemas.microsoft.com/office/drawing/2014/main" id="{0526288F-5AA6-37C8-6617-D2A48B870AAD}"/>
              </a:ext>
            </a:extLst>
          </p:cNvPr>
          <p:cNvSpPr>
            <a:spLocks noGrp="1"/>
          </p:cNvSpPr>
          <p:nvPr>
            <p:ph type="dt" sz="half" idx="11"/>
          </p:nvPr>
        </p:nvSpPr>
        <p:spPr/>
        <p:txBody>
          <a:bodyPr/>
          <a:lstStyle>
            <a:lvl1pPr>
              <a:defRPr/>
            </a:lvl1pPr>
          </a:lstStyle>
          <a:p>
            <a:pPr>
              <a:defRPr/>
            </a:pPr>
            <a:fld id="{4760ECB1-3D66-C349-AC7B-C82E3F69DC51}" type="datetimeFigureOut">
              <a:rPr lang="en-US"/>
              <a:pPr>
                <a:defRPr/>
              </a:pPr>
              <a:t>7/8/23</a:t>
            </a:fld>
            <a:endParaRPr lang="en-US"/>
          </a:p>
        </p:txBody>
      </p:sp>
      <p:sp>
        <p:nvSpPr>
          <p:cNvPr id="15" name="Footer Placeholder 4">
            <a:extLst>
              <a:ext uri="{FF2B5EF4-FFF2-40B4-BE49-F238E27FC236}">
                <a16:creationId xmlns:a16="http://schemas.microsoft.com/office/drawing/2014/main" id="{95236335-B775-9E33-E5BE-64FB04DF299F}"/>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824606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3">
            <a:extLst>
              <a:ext uri="{FF2B5EF4-FFF2-40B4-BE49-F238E27FC236}">
                <a16:creationId xmlns:a16="http://schemas.microsoft.com/office/drawing/2014/main" id="{A7B49023-5D8A-0A25-F62B-BB28C6A60894}"/>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3C631BC-1F98-B330-37C1-35B8AE33BD26}"/>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515ECD-A830-A4B3-3F40-C1E1AF3C0B01}"/>
              </a:ext>
            </a:extLst>
          </p:cNvPr>
          <p:cNvSpPr>
            <a:spLocks noGrp="1"/>
          </p:cNvSpPr>
          <p:nvPr>
            <p:ph type="sldNum" sz="quarter" idx="12"/>
          </p:nvPr>
        </p:nvSpPr>
        <p:spPr>
          <a:xfrm>
            <a:off x="6553200" y="6245225"/>
            <a:ext cx="2133600" cy="476250"/>
          </a:xfrm>
        </p:spPr>
        <p:txBody>
          <a:bodyPr/>
          <a:lstStyle>
            <a:lvl1pPr>
              <a:defRPr/>
            </a:lvl1pPr>
          </a:lstStyle>
          <a:p>
            <a:fld id="{3D99DEBA-F7DF-D344-A8A1-AE34CDCBDC8D}" type="slidenum">
              <a:rPr lang="en-US" altLang="en-US"/>
              <a:pPr/>
              <a:t>‹#›</a:t>
            </a:fld>
            <a:endParaRPr lang="en-US" altLang="en-US"/>
          </a:p>
        </p:txBody>
      </p:sp>
    </p:spTree>
    <p:extLst>
      <p:ext uri="{BB962C8B-B14F-4D97-AF65-F5344CB8AC3E}">
        <p14:creationId xmlns:p14="http://schemas.microsoft.com/office/powerpoint/2010/main" val="2223711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56A3E13-EFB6-BD94-47D0-C3F6FE9A6685}"/>
              </a:ext>
            </a:extLst>
          </p:cNvPr>
          <p:cNvSpPr>
            <a:spLocks noGrp="1"/>
          </p:cNvSpPr>
          <p:nvPr>
            <p:ph type="dt" sz="half" idx="10"/>
          </p:nvPr>
        </p:nvSpPr>
        <p:spPr/>
        <p:txBody>
          <a:bodyPr/>
          <a:lstStyle>
            <a:lvl1pPr>
              <a:defRPr/>
            </a:lvl1pPr>
          </a:lstStyle>
          <a:p>
            <a:pPr>
              <a:defRPr/>
            </a:pPr>
            <a:fld id="{30141236-8D36-6148-8BDB-34C19D6942C0}" type="datetimeFigureOut">
              <a:rPr lang="en-US"/>
              <a:pPr>
                <a:defRPr/>
              </a:pPr>
              <a:t>7/8/23</a:t>
            </a:fld>
            <a:endParaRPr lang="en-US"/>
          </a:p>
        </p:txBody>
      </p:sp>
      <p:sp>
        <p:nvSpPr>
          <p:cNvPr id="5" name="Footer Placeholder 4">
            <a:extLst>
              <a:ext uri="{FF2B5EF4-FFF2-40B4-BE49-F238E27FC236}">
                <a16:creationId xmlns:a16="http://schemas.microsoft.com/office/drawing/2014/main" id="{BE89A759-C580-6F1D-933F-6E09357665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1D3C34-B76E-AF80-2EB1-3E6F83174650}"/>
              </a:ext>
            </a:extLst>
          </p:cNvPr>
          <p:cNvSpPr>
            <a:spLocks noGrp="1"/>
          </p:cNvSpPr>
          <p:nvPr>
            <p:ph type="sldNum" sz="quarter" idx="12"/>
          </p:nvPr>
        </p:nvSpPr>
        <p:spPr/>
        <p:txBody>
          <a:bodyPr/>
          <a:lstStyle>
            <a:lvl1pPr>
              <a:defRPr/>
            </a:lvl1pPr>
          </a:lstStyle>
          <a:p>
            <a:fld id="{EED1F52B-C7B8-FE4A-B9E1-5B9DE849D5CA}" type="slidenum">
              <a:rPr lang="en-US" altLang="en-US"/>
              <a:pPr/>
              <a:t>‹#›</a:t>
            </a:fld>
            <a:endParaRPr lang="en-US" altLang="en-US"/>
          </a:p>
        </p:txBody>
      </p:sp>
    </p:spTree>
    <p:extLst>
      <p:ext uri="{BB962C8B-B14F-4D97-AF65-F5344CB8AC3E}">
        <p14:creationId xmlns:p14="http://schemas.microsoft.com/office/powerpoint/2010/main" val="1131501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12A79-5E22-7877-030F-FA356FEEFAFA}"/>
              </a:ext>
            </a:extLst>
          </p:cNvPr>
          <p:cNvSpPr>
            <a:spLocks noGrp="1"/>
          </p:cNvSpPr>
          <p:nvPr>
            <p:ph type="dt" sz="half" idx="10"/>
          </p:nvPr>
        </p:nvSpPr>
        <p:spPr/>
        <p:txBody>
          <a:bodyPr/>
          <a:lstStyle>
            <a:lvl1pPr>
              <a:defRPr/>
            </a:lvl1pPr>
          </a:lstStyle>
          <a:p>
            <a:pPr>
              <a:defRPr/>
            </a:pPr>
            <a:fld id="{0EB745E2-8C2E-C647-953D-0D6FDF2FC992}" type="datetimeFigureOut">
              <a:rPr lang="en-US"/>
              <a:pPr>
                <a:defRPr/>
              </a:pPr>
              <a:t>7/8/23</a:t>
            </a:fld>
            <a:endParaRPr lang="en-US"/>
          </a:p>
        </p:txBody>
      </p:sp>
      <p:sp>
        <p:nvSpPr>
          <p:cNvPr id="5" name="Footer Placeholder 4">
            <a:extLst>
              <a:ext uri="{FF2B5EF4-FFF2-40B4-BE49-F238E27FC236}">
                <a16:creationId xmlns:a16="http://schemas.microsoft.com/office/drawing/2014/main" id="{7D0BAB62-3E87-B45B-8DAB-4DD53615C1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7DC979-BE99-183C-9735-E49AF3F5F0DF}"/>
              </a:ext>
            </a:extLst>
          </p:cNvPr>
          <p:cNvSpPr>
            <a:spLocks noGrp="1"/>
          </p:cNvSpPr>
          <p:nvPr>
            <p:ph type="sldNum" sz="quarter" idx="12"/>
          </p:nvPr>
        </p:nvSpPr>
        <p:spPr/>
        <p:txBody>
          <a:bodyPr/>
          <a:lstStyle>
            <a:lvl1pPr>
              <a:defRPr/>
            </a:lvl1pPr>
          </a:lstStyle>
          <a:p>
            <a:fld id="{07C30E98-E582-F142-873F-778166430A3D}" type="slidenum">
              <a:rPr lang="en-US" altLang="en-US"/>
              <a:pPr/>
              <a:t>‹#›</a:t>
            </a:fld>
            <a:endParaRPr lang="en-US" altLang="en-US"/>
          </a:p>
        </p:txBody>
      </p:sp>
    </p:spTree>
    <p:extLst>
      <p:ext uri="{BB962C8B-B14F-4D97-AF65-F5344CB8AC3E}">
        <p14:creationId xmlns:p14="http://schemas.microsoft.com/office/powerpoint/2010/main" val="256309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556B6-7ADF-D732-2C3D-EC75F224BE4B}"/>
              </a:ext>
            </a:extLst>
          </p:cNvPr>
          <p:cNvSpPr>
            <a:spLocks noGrp="1"/>
          </p:cNvSpPr>
          <p:nvPr>
            <p:ph type="dt" sz="half" idx="10"/>
          </p:nvPr>
        </p:nvSpPr>
        <p:spPr/>
        <p:txBody>
          <a:bodyPr/>
          <a:lstStyle>
            <a:lvl1pPr>
              <a:defRPr/>
            </a:lvl1pPr>
          </a:lstStyle>
          <a:p>
            <a:pPr>
              <a:defRPr/>
            </a:pPr>
            <a:fld id="{4508B1AB-42AC-2A4E-9EC5-8B31E062C84B}" type="datetimeFigureOut">
              <a:rPr lang="en-US"/>
              <a:pPr>
                <a:defRPr/>
              </a:pPr>
              <a:t>7/8/23</a:t>
            </a:fld>
            <a:endParaRPr lang="en-US"/>
          </a:p>
        </p:txBody>
      </p:sp>
      <p:sp>
        <p:nvSpPr>
          <p:cNvPr id="5" name="Footer Placeholder 4">
            <a:extLst>
              <a:ext uri="{FF2B5EF4-FFF2-40B4-BE49-F238E27FC236}">
                <a16:creationId xmlns:a16="http://schemas.microsoft.com/office/drawing/2014/main" id="{EA36D408-1FCC-2D36-C461-D7EFBAB52F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701187-5216-5E63-200D-38360840387E}"/>
              </a:ext>
            </a:extLst>
          </p:cNvPr>
          <p:cNvSpPr>
            <a:spLocks noGrp="1"/>
          </p:cNvSpPr>
          <p:nvPr>
            <p:ph type="sldNum" sz="quarter" idx="12"/>
          </p:nvPr>
        </p:nvSpPr>
        <p:spPr/>
        <p:txBody>
          <a:bodyPr/>
          <a:lstStyle>
            <a:lvl1pPr>
              <a:defRPr/>
            </a:lvl1pPr>
          </a:lstStyle>
          <a:p>
            <a:fld id="{90DD5B8F-5102-F444-9ACD-BEBD4B386D7B}" type="slidenum">
              <a:rPr lang="en-US" altLang="en-US"/>
              <a:pPr/>
              <a:t>‹#›</a:t>
            </a:fld>
            <a:endParaRPr lang="en-US" altLang="en-US"/>
          </a:p>
        </p:txBody>
      </p:sp>
    </p:spTree>
    <p:extLst>
      <p:ext uri="{BB962C8B-B14F-4D97-AF65-F5344CB8AC3E}">
        <p14:creationId xmlns:p14="http://schemas.microsoft.com/office/powerpoint/2010/main" val="4152948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B8F5AF4-30DE-82E6-C4B5-A21638D0E272}"/>
              </a:ext>
            </a:extLst>
          </p:cNvPr>
          <p:cNvSpPr>
            <a:spLocks noGrp="1"/>
          </p:cNvSpPr>
          <p:nvPr>
            <p:ph type="dt" sz="half" idx="10"/>
          </p:nvPr>
        </p:nvSpPr>
        <p:spPr/>
        <p:txBody>
          <a:bodyPr/>
          <a:lstStyle>
            <a:lvl1pPr>
              <a:defRPr/>
            </a:lvl1pPr>
          </a:lstStyle>
          <a:p>
            <a:pPr>
              <a:defRPr/>
            </a:pPr>
            <a:fld id="{FBEB537D-C80F-0340-A6C5-37695706F141}" type="datetimeFigureOut">
              <a:rPr lang="en-US"/>
              <a:pPr>
                <a:defRPr/>
              </a:pPr>
              <a:t>7/8/23</a:t>
            </a:fld>
            <a:endParaRPr lang="en-US"/>
          </a:p>
        </p:txBody>
      </p:sp>
      <p:sp>
        <p:nvSpPr>
          <p:cNvPr id="6" name="Footer Placeholder 4">
            <a:extLst>
              <a:ext uri="{FF2B5EF4-FFF2-40B4-BE49-F238E27FC236}">
                <a16:creationId xmlns:a16="http://schemas.microsoft.com/office/drawing/2014/main" id="{7753E9D9-475F-1979-4A9D-5CF255701C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C996C7-5CC9-D4B3-0DEC-A0341CC7EBE8}"/>
              </a:ext>
            </a:extLst>
          </p:cNvPr>
          <p:cNvSpPr>
            <a:spLocks noGrp="1"/>
          </p:cNvSpPr>
          <p:nvPr>
            <p:ph type="sldNum" sz="quarter" idx="12"/>
          </p:nvPr>
        </p:nvSpPr>
        <p:spPr/>
        <p:txBody>
          <a:bodyPr/>
          <a:lstStyle>
            <a:lvl1pPr>
              <a:defRPr/>
            </a:lvl1pPr>
          </a:lstStyle>
          <a:p>
            <a:fld id="{44949DCE-DB28-F144-950C-8EA1799ABDC7}" type="slidenum">
              <a:rPr lang="en-US" altLang="en-US"/>
              <a:pPr/>
              <a:t>‹#›</a:t>
            </a:fld>
            <a:endParaRPr lang="en-US" altLang="en-US"/>
          </a:p>
        </p:txBody>
      </p:sp>
    </p:spTree>
    <p:extLst>
      <p:ext uri="{BB962C8B-B14F-4D97-AF65-F5344CB8AC3E}">
        <p14:creationId xmlns:p14="http://schemas.microsoft.com/office/powerpoint/2010/main" val="3439437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EB03A99-E16A-35D3-B9CA-E00194A7C2D5}"/>
              </a:ext>
            </a:extLst>
          </p:cNvPr>
          <p:cNvSpPr>
            <a:spLocks noGrp="1"/>
          </p:cNvSpPr>
          <p:nvPr>
            <p:ph type="dt" sz="half" idx="10"/>
          </p:nvPr>
        </p:nvSpPr>
        <p:spPr/>
        <p:txBody>
          <a:bodyPr/>
          <a:lstStyle>
            <a:lvl1pPr>
              <a:defRPr/>
            </a:lvl1pPr>
          </a:lstStyle>
          <a:p>
            <a:pPr>
              <a:defRPr/>
            </a:pPr>
            <a:fld id="{9C5144FF-6AD1-664F-BB80-E47F23FCB45D}" type="datetimeFigureOut">
              <a:rPr lang="en-US"/>
              <a:pPr>
                <a:defRPr/>
              </a:pPr>
              <a:t>7/8/23</a:t>
            </a:fld>
            <a:endParaRPr lang="en-US"/>
          </a:p>
        </p:txBody>
      </p:sp>
      <p:sp>
        <p:nvSpPr>
          <p:cNvPr id="8" name="Footer Placeholder 4">
            <a:extLst>
              <a:ext uri="{FF2B5EF4-FFF2-40B4-BE49-F238E27FC236}">
                <a16:creationId xmlns:a16="http://schemas.microsoft.com/office/drawing/2014/main" id="{D3C245D0-3963-DE87-8DC1-E56F0A70E97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947AAE-27A6-469F-21F9-63D42B9B4B5F}"/>
              </a:ext>
            </a:extLst>
          </p:cNvPr>
          <p:cNvSpPr>
            <a:spLocks noGrp="1"/>
          </p:cNvSpPr>
          <p:nvPr>
            <p:ph type="sldNum" sz="quarter" idx="12"/>
          </p:nvPr>
        </p:nvSpPr>
        <p:spPr/>
        <p:txBody>
          <a:bodyPr/>
          <a:lstStyle>
            <a:lvl1pPr>
              <a:defRPr/>
            </a:lvl1pPr>
          </a:lstStyle>
          <a:p>
            <a:fld id="{455326A5-863F-9947-83FE-7003C45CE362}" type="slidenum">
              <a:rPr lang="en-US" altLang="en-US"/>
              <a:pPr/>
              <a:t>‹#›</a:t>
            </a:fld>
            <a:endParaRPr lang="en-US" altLang="en-US"/>
          </a:p>
        </p:txBody>
      </p:sp>
    </p:spTree>
    <p:extLst>
      <p:ext uri="{BB962C8B-B14F-4D97-AF65-F5344CB8AC3E}">
        <p14:creationId xmlns:p14="http://schemas.microsoft.com/office/powerpoint/2010/main" val="178261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3A03489-038C-69AC-3656-157FE8A69166}"/>
              </a:ext>
            </a:extLst>
          </p:cNvPr>
          <p:cNvSpPr>
            <a:spLocks noGrp="1"/>
          </p:cNvSpPr>
          <p:nvPr>
            <p:ph type="dt" sz="half" idx="10"/>
          </p:nvPr>
        </p:nvSpPr>
        <p:spPr/>
        <p:txBody>
          <a:bodyPr/>
          <a:lstStyle>
            <a:lvl1pPr>
              <a:defRPr/>
            </a:lvl1pPr>
          </a:lstStyle>
          <a:p>
            <a:pPr>
              <a:defRPr/>
            </a:pPr>
            <a:fld id="{C557B465-C14D-E740-94A2-6A5010ECBFB4}" type="datetimeFigureOut">
              <a:rPr lang="en-US"/>
              <a:pPr>
                <a:defRPr/>
              </a:pPr>
              <a:t>7/8/23</a:t>
            </a:fld>
            <a:endParaRPr lang="en-US"/>
          </a:p>
        </p:txBody>
      </p:sp>
      <p:sp>
        <p:nvSpPr>
          <p:cNvPr id="4" name="Footer Placeholder 4">
            <a:extLst>
              <a:ext uri="{FF2B5EF4-FFF2-40B4-BE49-F238E27FC236}">
                <a16:creationId xmlns:a16="http://schemas.microsoft.com/office/drawing/2014/main" id="{895322BD-393E-9E4F-7FE1-BB0D1F51A27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523908-4D69-3899-2281-A9DEEB502246}"/>
              </a:ext>
            </a:extLst>
          </p:cNvPr>
          <p:cNvSpPr>
            <a:spLocks noGrp="1"/>
          </p:cNvSpPr>
          <p:nvPr>
            <p:ph type="sldNum" sz="quarter" idx="12"/>
          </p:nvPr>
        </p:nvSpPr>
        <p:spPr/>
        <p:txBody>
          <a:bodyPr/>
          <a:lstStyle>
            <a:lvl1pPr>
              <a:defRPr/>
            </a:lvl1pPr>
          </a:lstStyle>
          <a:p>
            <a:fld id="{5967C4D6-A194-4B45-9B58-1A962509A61A}" type="slidenum">
              <a:rPr lang="en-US" altLang="en-US"/>
              <a:pPr/>
              <a:t>‹#›</a:t>
            </a:fld>
            <a:endParaRPr lang="en-US" altLang="en-US"/>
          </a:p>
        </p:txBody>
      </p:sp>
    </p:spTree>
    <p:extLst>
      <p:ext uri="{BB962C8B-B14F-4D97-AF65-F5344CB8AC3E}">
        <p14:creationId xmlns:p14="http://schemas.microsoft.com/office/powerpoint/2010/main" val="3782650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0AE7C9-FDD5-3D36-BF90-DEB45E213760}"/>
              </a:ext>
            </a:extLst>
          </p:cNvPr>
          <p:cNvSpPr>
            <a:spLocks noGrp="1"/>
          </p:cNvSpPr>
          <p:nvPr>
            <p:ph type="dt" sz="half" idx="10"/>
          </p:nvPr>
        </p:nvSpPr>
        <p:spPr/>
        <p:txBody>
          <a:bodyPr/>
          <a:lstStyle>
            <a:lvl1pPr>
              <a:defRPr/>
            </a:lvl1pPr>
          </a:lstStyle>
          <a:p>
            <a:pPr>
              <a:defRPr/>
            </a:pPr>
            <a:fld id="{0E7E3F6E-2D0F-8141-98F0-006DBEB63D95}" type="datetimeFigureOut">
              <a:rPr lang="en-US"/>
              <a:pPr>
                <a:defRPr/>
              </a:pPr>
              <a:t>7/8/23</a:t>
            </a:fld>
            <a:endParaRPr lang="en-US"/>
          </a:p>
        </p:txBody>
      </p:sp>
      <p:sp>
        <p:nvSpPr>
          <p:cNvPr id="3" name="Footer Placeholder 4">
            <a:extLst>
              <a:ext uri="{FF2B5EF4-FFF2-40B4-BE49-F238E27FC236}">
                <a16:creationId xmlns:a16="http://schemas.microsoft.com/office/drawing/2014/main" id="{06BEEAD9-AB37-B9E8-E082-954F2A75332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A6AE57-6EA9-2B31-718B-9C1E4FD1FF89}"/>
              </a:ext>
            </a:extLst>
          </p:cNvPr>
          <p:cNvSpPr>
            <a:spLocks noGrp="1"/>
          </p:cNvSpPr>
          <p:nvPr>
            <p:ph type="sldNum" sz="quarter" idx="12"/>
          </p:nvPr>
        </p:nvSpPr>
        <p:spPr/>
        <p:txBody>
          <a:bodyPr/>
          <a:lstStyle>
            <a:lvl1pPr>
              <a:defRPr/>
            </a:lvl1pPr>
          </a:lstStyle>
          <a:p>
            <a:fld id="{8B5E6C42-8336-534C-B1EE-0320CA736E7B}" type="slidenum">
              <a:rPr lang="en-US" altLang="en-US"/>
              <a:pPr/>
              <a:t>‹#›</a:t>
            </a:fld>
            <a:endParaRPr lang="en-US" altLang="en-US"/>
          </a:p>
        </p:txBody>
      </p:sp>
    </p:spTree>
    <p:extLst>
      <p:ext uri="{BB962C8B-B14F-4D97-AF65-F5344CB8AC3E}">
        <p14:creationId xmlns:p14="http://schemas.microsoft.com/office/powerpoint/2010/main" val="297617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79003B83-DCAC-05B5-1972-387A539EFBD7}"/>
              </a:ext>
            </a:extLst>
          </p:cNvPr>
          <p:cNvSpPr>
            <a:spLocks noGrp="1"/>
          </p:cNvSpPr>
          <p:nvPr>
            <p:ph type="dt" sz="half" idx="10"/>
          </p:nvPr>
        </p:nvSpPr>
        <p:spPr/>
        <p:txBody>
          <a:bodyPr/>
          <a:lstStyle>
            <a:lvl1pPr>
              <a:defRPr/>
            </a:lvl1pPr>
          </a:lstStyle>
          <a:p>
            <a:pPr>
              <a:defRPr/>
            </a:pPr>
            <a:fld id="{E80878AB-339E-8149-8443-954F99423A38}" type="datetimeFigureOut">
              <a:rPr lang="en-US"/>
              <a:pPr>
                <a:defRPr/>
              </a:pPr>
              <a:t>7/8/23</a:t>
            </a:fld>
            <a:endParaRPr lang="en-US"/>
          </a:p>
        </p:txBody>
      </p:sp>
      <p:sp>
        <p:nvSpPr>
          <p:cNvPr id="4" name="Footer Placeholder 4">
            <a:extLst>
              <a:ext uri="{FF2B5EF4-FFF2-40B4-BE49-F238E27FC236}">
                <a16:creationId xmlns:a16="http://schemas.microsoft.com/office/drawing/2014/main" id="{41E4F86D-D84B-58A6-6FA4-24850FF0A58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8F9C1C2-6258-7E64-1D1F-FF8A5ED5026C}"/>
              </a:ext>
            </a:extLst>
          </p:cNvPr>
          <p:cNvSpPr>
            <a:spLocks noGrp="1"/>
          </p:cNvSpPr>
          <p:nvPr>
            <p:ph type="sldNum" sz="quarter" idx="12"/>
          </p:nvPr>
        </p:nvSpPr>
        <p:spPr>
          <a:xfrm>
            <a:off x="4362450" y="1027113"/>
            <a:ext cx="457200" cy="441325"/>
          </a:xfrm>
        </p:spPr>
        <p:txBody>
          <a:bodyPr/>
          <a:lstStyle>
            <a:lvl1pPr>
              <a:defRPr/>
            </a:lvl1pPr>
          </a:lstStyle>
          <a:p>
            <a:fld id="{9809C695-1F65-0A44-A0DC-3EB306602AF1}" type="slidenum">
              <a:rPr lang="en-US" altLang="en-US"/>
              <a:pPr/>
              <a:t>‹#›</a:t>
            </a:fld>
            <a:endParaRPr lang="en-US" altLang="en-US"/>
          </a:p>
        </p:txBody>
      </p:sp>
    </p:spTree>
    <p:extLst>
      <p:ext uri="{BB962C8B-B14F-4D97-AF65-F5344CB8AC3E}">
        <p14:creationId xmlns:p14="http://schemas.microsoft.com/office/powerpoint/2010/main" val="234651467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EBF3832-DB6F-FA09-CFF8-A79A6425AF49}"/>
              </a:ext>
            </a:extLst>
          </p:cNvPr>
          <p:cNvSpPr>
            <a:spLocks noGrp="1"/>
          </p:cNvSpPr>
          <p:nvPr>
            <p:ph type="dt" sz="half" idx="10"/>
          </p:nvPr>
        </p:nvSpPr>
        <p:spPr/>
        <p:txBody>
          <a:bodyPr/>
          <a:lstStyle>
            <a:lvl1pPr>
              <a:defRPr/>
            </a:lvl1pPr>
          </a:lstStyle>
          <a:p>
            <a:pPr>
              <a:defRPr/>
            </a:pPr>
            <a:fld id="{F248E2CE-4CEC-3B47-B1C2-5B6494DDE2A3}" type="datetimeFigureOut">
              <a:rPr lang="en-US"/>
              <a:pPr>
                <a:defRPr/>
              </a:pPr>
              <a:t>7/8/23</a:t>
            </a:fld>
            <a:endParaRPr lang="en-US"/>
          </a:p>
        </p:txBody>
      </p:sp>
      <p:sp>
        <p:nvSpPr>
          <p:cNvPr id="6" name="Footer Placeholder 4">
            <a:extLst>
              <a:ext uri="{FF2B5EF4-FFF2-40B4-BE49-F238E27FC236}">
                <a16:creationId xmlns:a16="http://schemas.microsoft.com/office/drawing/2014/main" id="{FC12224A-E3A3-FE59-634D-C880E7E679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DAB371-1BAF-28E7-D991-1CC47A641969}"/>
              </a:ext>
            </a:extLst>
          </p:cNvPr>
          <p:cNvSpPr>
            <a:spLocks noGrp="1"/>
          </p:cNvSpPr>
          <p:nvPr>
            <p:ph type="sldNum" sz="quarter" idx="12"/>
          </p:nvPr>
        </p:nvSpPr>
        <p:spPr/>
        <p:txBody>
          <a:bodyPr/>
          <a:lstStyle>
            <a:lvl1pPr>
              <a:defRPr/>
            </a:lvl1pPr>
          </a:lstStyle>
          <a:p>
            <a:fld id="{F63B0130-D939-0F4A-AA7C-2F878C008A80}" type="slidenum">
              <a:rPr lang="en-US" altLang="en-US"/>
              <a:pPr/>
              <a:t>‹#›</a:t>
            </a:fld>
            <a:endParaRPr lang="en-US" altLang="en-US"/>
          </a:p>
        </p:txBody>
      </p:sp>
    </p:spTree>
    <p:extLst>
      <p:ext uri="{BB962C8B-B14F-4D97-AF65-F5344CB8AC3E}">
        <p14:creationId xmlns:p14="http://schemas.microsoft.com/office/powerpoint/2010/main" val="1503592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79AB9E-6678-9183-EC60-5D77FD55C0D3}"/>
              </a:ext>
            </a:extLst>
          </p:cNvPr>
          <p:cNvSpPr>
            <a:spLocks noGrp="1"/>
          </p:cNvSpPr>
          <p:nvPr>
            <p:ph type="dt" sz="half" idx="10"/>
          </p:nvPr>
        </p:nvSpPr>
        <p:spPr/>
        <p:txBody>
          <a:bodyPr/>
          <a:lstStyle>
            <a:lvl1pPr>
              <a:defRPr/>
            </a:lvl1pPr>
          </a:lstStyle>
          <a:p>
            <a:pPr>
              <a:defRPr/>
            </a:pPr>
            <a:fld id="{F6CD46E7-1D76-834E-B0A6-65C65A4E261E}" type="datetimeFigureOut">
              <a:rPr lang="en-US"/>
              <a:pPr>
                <a:defRPr/>
              </a:pPr>
              <a:t>7/8/23</a:t>
            </a:fld>
            <a:endParaRPr lang="en-US"/>
          </a:p>
        </p:txBody>
      </p:sp>
      <p:sp>
        <p:nvSpPr>
          <p:cNvPr id="6" name="Footer Placeholder 4">
            <a:extLst>
              <a:ext uri="{FF2B5EF4-FFF2-40B4-BE49-F238E27FC236}">
                <a16:creationId xmlns:a16="http://schemas.microsoft.com/office/drawing/2014/main" id="{F3F49261-3E4C-32D8-B7A7-FE4CD4AA13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4EF6C8-DB4B-D4E4-0447-8C6E4CC78D30}"/>
              </a:ext>
            </a:extLst>
          </p:cNvPr>
          <p:cNvSpPr>
            <a:spLocks noGrp="1"/>
          </p:cNvSpPr>
          <p:nvPr>
            <p:ph type="sldNum" sz="quarter" idx="12"/>
          </p:nvPr>
        </p:nvSpPr>
        <p:spPr/>
        <p:txBody>
          <a:bodyPr/>
          <a:lstStyle>
            <a:lvl1pPr>
              <a:defRPr/>
            </a:lvl1pPr>
          </a:lstStyle>
          <a:p>
            <a:fld id="{0219FD6C-5202-EA49-B2C8-F9BE6E2FCBEB}" type="slidenum">
              <a:rPr lang="en-US" altLang="en-US"/>
              <a:pPr/>
              <a:t>‹#›</a:t>
            </a:fld>
            <a:endParaRPr lang="en-US" altLang="en-US"/>
          </a:p>
        </p:txBody>
      </p:sp>
    </p:spTree>
    <p:extLst>
      <p:ext uri="{BB962C8B-B14F-4D97-AF65-F5344CB8AC3E}">
        <p14:creationId xmlns:p14="http://schemas.microsoft.com/office/powerpoint/2010/main" val="66472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38CFB-4E0F-9A96-CFD1-F4932B5079CD}"/>
              </a:ext>
            </a:extLst>
          </p:cNvPr>
          <p:cNvSpPr>
            <a:spLocks noGrp="1"/>
          </p:cNvSpPr>
          <p:nvPr>
            <p:ph type="dt" sz="half" idx="10"/>
          </p:nvPr>
        </p:nvSpPr>
        <p:spPr/>
        <p:txBody>
          <a:bodyPr/>
          <a:lstStyle>
            <a:lvl1pPr>
              <a:defRPr/>
            </a:lvl1pPr>
          </a:lstStyle>
          <a:p>
            <a:pPr>
              <a:defRPr/>
            </a:pPr>
            <a:fld id="{447AAB77-4D83-6645-9FC0-7D42E34E33C6}" type="datetimeFigureOut">
              <a:rPr lang="en-US"/>
              <a:pPr>
                <a:defRPr/>
              </a:pPr>
              <a:t>7/8/23</a:t>
            </a:fld>
            <a:endParaRPr lang="en-US"/>
          </a:p>
        </p:txBody>
      </p:sp>
      <p:sp>
        <p:nvSpPr>
          <p:cNvPr id="5" name="Footer Placeholder 4">
            <a:extLst>
              <a:ext uri="{FF2B5EF4-FFF2-40B4-BE49-F238E27FC236}">
                <a16:creationId xmlns:a16="http://schemas.microsoft.com/office/drawing/2014/main" id="{F618E27F-01FA-D4A1-9067-9E3CB1592A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79E9E0-E4DF-CE7E-C74C-D6AC44708DCF}"/>
              </a:ext>
            </a:extLst>
          </p:cNvPr>
          <p:cNvSpPr>
            <a:spLocks noGrp="1"/>
          </p:cNvSpPr>
          <p:nvPr>
            <p:ph type="sldNum" sz="quarter" idx="12"/>
          </p:nvPr>
        </p:nvSpPr>
        <p:spPr/>
        <p:txBody>
          <a:bodyPr/>
          <a:lstStyle>
            <a:lvl1pPr>
              <a:defRPr/>
            </a:lvl1pPr>
          </a:lstStyle>
          <a:p>
            <a:fld id="{A9043879-759C-E740-BD40-D6231B34A6B2}" type="slidenum">
              <a:rPr lang="en-US" altLang="en-US"/>
              <a:pPr/>
              <a:t>‹#›</a:t>
            </a:fld>
            <a:endParaRPr lang="en-US" altLang="en-US"/>
          </a:p>
        </p:txBody>
      </p:sp>
    </p:spTree>
    <p:extLst>
      <p:ext uri="{BB962C8B-B14F-4D97-AF65-F5344CB8AC3E}">
        <p14:creationId xmlns:p14="http://schemas.microsoft.com/office/powerpoint/2010/main" val="1178791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C1E0-5074-646A-DB2A-B5F4CB3E2033}"/>
              </a:ext>
            </a:extLst>
          </p:cNvPr>
          <p:cNvSpPr>
            <a:spLocks noGrp="1"/>
          </p:cNvSpPr>
          <p:nvPr>
            <p:ph type="dt" sz="half" idx="10"/>
          </p:nvPr>
        </p:nvSpPr>
        <p:spPr/>
        <p:txBody>
          <a:bodyPr/>
          <a:lstStyle>
            <a:lvl1pPr>
              <a:defRPr/>
            </a:lvl1pPr>
          </a:lstStyle>
          <a:p>
            <a:pPr>
              <a:defRPr/>
            </a:pPr>
            <a:fld id="{E1112812-6E60-DA4F-8D64-C6F7FB33F536}" type="datetimeFigureOut">
              <a:rPr lang="en-US"/>
              <a:pPr>
                <a:defRPr/>
              </a:pPr>
              <a:t>7/8/23</a:t>
            </a:fld>
            <a:endParaRPr lang="en-US"/>
          </a:p>
        </p:txBody>
      </p:sp>
      <p:sp>
        <p:nvSpPr>
          <p:cNvPr id="5" name="Footer Placeholder 4">
            <a:extLst>
              <a:ext uri="{FF2B5EF4-FFF2-40B4-BE49-F238E27FC236}">
                <a16:creationId xmlns:a16="http://schemas.microsoft.com/office/drawing/2014/main" id="{DA5F665A-14A5-C9CD-3B84-814BD76F4B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32961C-5B75-E62E-AF0E-F869B36A9DD3}"/>
              </a:ext>
            </a:extLst>
          </p:cNvPr>
          <p:cNvSpPr>
            <a:spLocks noGrp="1"/>
          </p:cNvSpPr>
          <p:nvPr>
            <p:ph type="sldNum" sz="quarter" idx="12"/>
          </p:nvPr>
        </p:nvSpPr>
        <p:spPr/>
        <p:txBody>
          <a:bodyPr/>
          <a:lstStyle>
            <a:lvl1pPr>
              <a:defRPr/>
            </a:lvl1pPr>
          </a:lstStyle>
          <a:p>
            <a:fld id="{141D049B-97A0-774E-92A2-127A7D79CA0B}" type="slidenum">
              <a:rPr lang="en-US" altLang="en-US"/>
              <a:pPr/>
              <a:t>‹#›</a:t>
            </a:fld>
            <a:endParaRPr lang="en-US" altLang="en-US"/>
          </a:p>
        </p:txBody>
      </p:sp>
    </p:spTree>
    <p:extLst>
      <p:ext uri="{BB962C8B-B14F-4D97-AF65-F5344CB8AC3E}">
        <p14:creationId xmlns:p14="http://schemas.microsoft.com/office/powerpoint/2010/main" val="2990030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B17EB48-9B03-46AD-CCB4-82F8F49226AE}"/>
              </a:ext>
            </a:extLst>
          </p:cNvPr>
          <p:cNvSpPr>
            <a:spLocks noGrp="1"/>
          </p:cNvSpPr>
          <p:nvPr>
            <p:ph type="dt" sz="half" idx="10"/>
          </p:nvPr>
        </p:nvSpPr>
        <p:spPr/>
        <p:txBody>
          <a:bodyPr/>
          <a:lstStyle>
            <a:lvl1pPr>
              <a:defRPr/>
            </a:lvl1pPr>
          </a:lstStyle>
          <a:p>
            <a:pPr>
              <a:defRPr/>
            </a:pPr>
            <a:fld id="{4C86B487-CFC8-064B-AC33-8F5454F8606E}" type="datetimeFigureOut">
              <a:rPr lang="en-US"/>
              <a:pPr>
                <a:defRPr/>
              </a:pPr>
              <a:t>7/8/23</a:t>
            </a:fld>
            <a:endParaRPr lang="en-US"/>
          </a:p>
        </p:txBody>
      </p:sp>
      <p:sp>
        <p:nvSpPr>
          <p:cNvPr id="5" name="Footer Placeholder 4">
            <a:extLst>
              <a:ext uri="{FF2B5EF4-FFF2-40B4-BE49-F238E27FC236}">
                <a16:creationId xmlns:a16="http://schemas.microsoft.com/office/drawing/2014/main" id="{EDA86334-67DD-E4EB-01DB-D1CB87FEE6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43B6B8-4386-895E-D975-04CCCF69FF7E}"/>
              </a:ext>
            </a:extLst>
          </p:cNvPr>
          <p:cNvSpPr>
            <a:spLocks noGrp="1"/>
          </p:cNvSpPr>
          <p:nvPr>
            <p:ph type="sldNum" sz="quarter" idx="12"/>
          </p:nvPr>
        </p:nvSpPr>
        <p:spPr/>
        <p:txBody>
          <a:bodyPr/>
          <a:lstStyle>
            <a:lvl1pPr>
              <a:defRPr/>
            </a:lvl1pPr>
          </a:lstStyle>
          <a:p>
            <a:fld id="{4B4E4F5B-4487-704B-929B-D8A76C2FE273}" type="slidenum">
              <a:rPr lang="en-US" altLang="en-US"/>
              <a:pPr/>
              <a:t>‹#›</a:t>
            </a:fld>
            <a:endParaRPr lang="en-US" altLang="en-US"/>
          </a:p>
        </p:txBody>
      </p:sp>
    </p:spTree>
    <p:extLst>
      <p:ext uri="{BB962C8B-B14F-4D97-AF65-F5344CB8AC3E}">
        <p14:creationId xmlns:p14="http://schemas.microsoft.com/office/powerpoint/2010/main" val="3828045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35A0A-9A37-00DF-10CC-2FA67950E980}"/>
              </a:ext>
            </a:extLst>
          </p:cNvPr>
          <p:cNvSpPr>
            <a:spLocks noGrp="1"/>
          </p:cNvSpPr>
          <p:nvPr>
            <p:ph type="dt" sz="half" idx="10"/>
          </p:nvPr>
        </p:nvSpPr>
        <p:spPr/>
        <p:txBody>
          <a:bodyPr/>
          <a:lstStyle>
            <a:lvl1pPr>
              <a:defRPr/>
            </a:lvl1pPr>
          </a:lstStyle>
          <a:p>
            <a:pPr>
              <a:defRPr/>
            </a:pPr>
            <a:fld id="{D1A1B64A-5B85-C647-ABF6-5E9460249539}" type="datetimeFigureOut">
              <a:rPr lang="en-US"/>
              <a:pPr>
                <a:defRPr/>
              </a:pPr>
              <a:t>7/8/23</a:t>
            </a:fld>
            <a:endParaRPr lang="en-US"/>
          </a:p>
        </p:txBody>
      </p:sp>
      <p:sp>
        <p:nvSpPr>
          <p:cNvPr id="5" name="Footer Placeholder 4">
            <a:extLst>
              <a:ext uri="{FF2B5EF4-FFF2-40B4-BE49-F238E27FC236}">
                <a16:creationId xmlns:a16="http://schemas.microsoft.com/office/drawing/2014/main" id="{AD07B35A-B3E6-E3E5-51AC-B0820F98B3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73EEE7-2CAC-0D29-303A-0FDA49141849}"/>
              </a:ext>
            </a:extLst>
          </p:cNvPr>
          <p:cNvSpPr>
            <a:spLocks noGrp="1"/>
          </p:cNvSpPr>
          <p:nvPr>
            <p:ph type="sldNum" sz="quarter" idx="12"/>
          </p:nvPr>
        </p:nvSpPr>
        <p:spPr/>
        <p:txBody>
          <a:bodyPr/>
          <a:lstStyle>
            <a:lvl1pPr>
              <a:defRPr/>
            </a:lvl1pPr>
          </a:lstStyle>
          <a:p>
            <a:fld id="{F630483A-8992-2340-A899-CA3D4625C5D4}" type="slidenum">
              <a:rPr lang="en-US" altLang="en-US"/>
              <a:pPr/>
              <a:t>‹#›</a:t>
            </a:fld>
            <a:endParaRPr lang="en-US" altLang="en-US"/>
          </a:p>
        </p:txBody>
      </p:sp>
    </p:spTree>
    <p:extLst>
      <p:ext uri="{BB962C8B-B14F-4D97-AF65-F5344CB8AC3E}">
        <p14:creationId xmlns:p14="http://schemas.microsoft.com/office/powerpoint/2010/main" val="1043527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6B599-E2FD-042C-6D31-AB5E884333BD}"/>
              </a:ext>
            </a:extLst>
          </p:cNvPr>
          <p:cNvSpPr>
            <a:spLocks noGrp="1"/>
          </p:cNvSpPr>
          <p:nvPr>
            <p:ph type="dt" sz="half" idx="10"/>
          </p:nvPr>
        </p:nvSpPr>
        <p:spPr/>
        <p:txBody>
          <a:bodyPr/>
          <a:lstStyle>
            <a:lvl1pPr>
              <a:defRPr/>
            </a:lvl1pPr>
          </a:lstStyle>
          <a:p>
            <a:pPr>
              <a:defRPr/>
            </a:pPr>
            <a:fld id="{FEA9889A-CB75-F048-B65F-B20CEA918EA8}" type="datetimeFigureOut">
              <a:rPr lang="en-US"/>
              <a:pPr>
                <a:defRPr/>
              </a:pPr>
              <a:t>7/8/23</a:t>
            </a:fld>
            <a:endParaRPr lang="en-US"/>
          </a:p>
        </p:txBody>
      </p:sp>
      <p:sp>
        <p:nvSpPr>
          <p:cNvPr id="5" name="Footer Placeholder 4">
            <a:extLst>
              <a:ext uri="{FF2B5EF4-FFF2-40B4-BE49-F238E27FC236}">
                <a16:creationId xmlns:a16="http://schemas.microsoft.com/office/drawing/2014/main" id="{247DB0BC-5E04-CEC7-B301-97A9808C26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92E49B-BB5B-70F3-EA9D-BBB4B67158C8}"/>
              </a:ext>
            </a:extLst>
          </p:cNvPr>
          <p:cNvSpPr>
            <a:spLocks noGrp="1"/>
          </p:cNvSpPr>
          <p:nvPr>
            <p:ph type="sldNum" sz="quarter" idx="12"/>
          </p:nvPr>
        </p:nvSpPr>
        <p:spPr/>
        <p:txBody>
          <a:bodyPr/>
          <a:lstStyle>
            <a:lvl1pPr>
              <a:defRPr/>
            </a:lvl1pPr>
          </a:lstStyle>
          <a:p>
            <a:fld id="{59CA52DD-5B94-1649-A3E1-99BEF1CB5EC0}" type="slidenum">
              <a:rPr lang="en-US" altLang="en-US"/>
              <a:pPr/>
              <a:t>‹#›</a:t>
            </a:fld>
            <a:endParaRPr lang="en-US" altLang="en-US"/>
          </a:p>
        </p:txBody>
      </p:sp>
    </p:spTree>
    <p:extLst>
      <p:ext uri="{BB962C8B-B14F-4D97-AF65-F5344CB8AC3E}">
        <p14:creationId xmlns:p14="http://schemas.microsoft.com/office/powerpoint/2010/main" val="2550284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B96F91A-9246-E1E8-4534-A0A2CA20B880}"/>
              </a:ext>
            </a:extLst>
          </p:cNvPr>
          <p:cNvSpPr>
            <a:spLocks noGrp="1"/>
          </p:cNvSpPr>
          <p:nvPr>
            <p:ph type="dt" sz="half" idx="10"/>
          </p:nvPr>
        </p:nvSpPr>
        <p:spPr/>
        <p:txBody>
          <a:bodyPr/>
          <a:lstStyle>
            <a:lvl1pPr>
              <a:defRPr/>
            </a:lvl1pPr>
          </a:lstStyle>
          <a:p>
            <a:pPr>
              <a:defRPr/>
            </a:pPr>
            <a:fld id="{2F05A889-6886-3F4C-A505-B18F7ABA8FDC}" type="datetimeFigureOut">
              <a:rPr lang="en-US"/>
              <a:pPr>
                <a:defRPr/>
              </a:pPr>
              <a:t>7/8/23</a:t>
            </a:fld>
            <a:endParaRPr lang="en-US"/>
          </a:p>
        </p:txBody>
      </p:sp>
      <p:sp>
        <p:nvSpPr>
          <p:cNvPr id="6" name="Footer Placeholder 4">
            <a:extLst>
              <a:ext uri="{FF2B5EF4-FFF2-40B4-BE49-F238E27FC236}">
                <a16:creationId xmlns:a16="http://schemas.microsoft.com/office/drawing/2014/main" id="{A88388CA-0233-FB4A-0B80-32996DC98D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AA395F-B5FD-7FE7-5B85-27427A2BC419}"/>
              </a:ext>
            </a:extLst>
          </p:cNvPr>
          <p:cNvSpPr>
            <a:spLocks noGrp="1"/>
          </p:cNvSpPr>
          <p:nvPr>
            <p:ph type="sldNum" sz="quarter" idx="12"/>
          </p:nvPr>
        </p:nvSpPr>
        <p:spPr/>
        <p:txBody>
          <a:bodyPr/>
          <a:lstStyle>
            <a:lvl1pPr>
              <a:defRPr/>
            </a:lvl1pPr>
          </a:lstStyle>
          <a:p>
            <a:fld id="{716DB583-D6CB-C847-8BFE-C4B795C49962}" type="slidenum">
              <a:rPr lang="en-US" altLang="en-US"/>
              <a:pPr/>
              <a:t>‹#›</a:t>
            </a:fld>
            <a:endParaRPr lang="en-US" altLang="en-US"/>
          </a:p>
        </p:txBody>
      </p:sp>
    </p:spTree>
    <p:extLst>
      <p:ext uri="{BB962C8B-B14F-4D97-AF65-F5344CB8AC3E}">
        <p14:creationId xmlns:p14="http://schemas.microsoft.com/office/powerpoint/2010/main" val="596911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DB68B5C-F788-3900-FB9A-3A01687A63AC}"/>
              </a:ext>
            </a:extLst>
          </p:cNvPr>
          <p:cNvSpPr>
            <a:spLocks noGrp="1"/>
          </p:cNvSpPr>
          <p:nvPr>
            <p:ph type="dt" sz="half" idx="10"/>
          </p:nvPr>
        </p:nvSpPr>
        <p:spPr/>
        <p:txBody>
          <a:bodyPr/>
          <a:lstStyle>
            <a:lvl1pPr>
              <a:defRPr/>
            </a:lvl1pPr>
          </a:lstStyle>
          <a:p>
            <a:pPr>
              <a:defRPr/>
            </a:pPr>
            <a:fld id="{E4B7E834-9F49-5B47-ACAB-5C469551C15C}" type="datetimeFigureOut">
              <a:rPr lang="en-US"/>
              <a:pPr>
                <a:defRPr/>
              </a:pPr>
              <a:t>7/8/23</a:t>
            </a:fld>
            <a:endParaRPr lang="en-US"/>
          </a:p>
        </p:txBody>
      </p:sp>
      <p:sp>
        <p:nvSpPr>
          <p:cNvPr id="8" name="Footer Placeholder 4">
            <a:extLst>
              <a:ext uri="{FF2B5EF4-FFF2-40B4-BE49-F238E27FC236}">
                <a16:creationId xmlns:a16="http://schemas.microsoft.com/office/drawing/2014/main" id="{645639F2-36CA-5D51-5772-B9DB7A2ACBD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250ED4D-5D92-8227-ACE5-B0C0EBFB3BB8}"/>
              </a:ext>
            </a:extLst>
          </p:cNvPr>
          <p:cNvSpPr>
            <a:spLocks noGrp="1"/>
          </p:cNvSpPr>
          <p:nvPr>
            <p:ph type="sldNum" sz="quarter" idx="12"/>
          </p:nvPr>
        </p:nvSpPr>
        <p:spPr/>
        <p:txBody>
          <a:bodyPr/>
          <a:lstStyle>
            <a:lvl1pPr>
              <a:defRPr/>
            </a:lvl1pPr>
          </a:lstStyle>
          <a:p>
            <a:fld id="{2DD99A31-444B-2646-9D67-12AFA788FE32}" type="slidenum">
              <a:rPr lang="en-US" altLang="en-US"/>
              <a:pPr/>
              <a:t>‹#›</a:t>
            </a:fld>
            <a:endParaRPr lang="en-US" altLang="en-US"/>
          </a:p>
        </p:txBody>
      </p:sp>
    </p:spTree>
    <p:extLst>
      <p:ext uri="{BB962C8B-B14F-4D97-AF65-F5344CB8AC3E}">
        <p14:creationId xmlns:p14="http://schemas.microsoft.com/office/powerpoint/2010/main" val="2634154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40F8677-7B4B-58AB-E4D0-AB677CBDDC5D}"/>
              </a:ext>
            </a:extLst>
          </p:cNvPr>
          <p:cNvSpPr>
            <a:spLocks noGrp="1"/>
          </p:cNvSpPr>
          <p:nvPr>
            <p:ph type="dt" sz="half" idx="10"/>
          </p:nvPr>
        </p:nvSpPr>
        <p:spPr/>
        <p:txBody>
          <a:bodyPr/>
          <a:lstStyle>
            <a:lvl1pPr>
              <a:defRPr/>
            </a:lvl1pPr>
          </a:lstStyle>
          <a:p>
            <a:pPr>
              <a:defRPr/>
            </a:pPr>
            <a:fld id="{4408B7B1-532E-044F-9119-5C01C014CBEB}" type="datetimeFigureOut">
              <a:rPr lang="en-US"/>
              <a:pPr>
                <a:defRPr/>
              </a:pPr>
              <a:t>7/8/23</a:t>
            </a:fld>
            <a:endParaRPr lang="en-US"/>
          </a:p>
        </p:txBody>
      </p:sp>
      <p:sp>
        <p:nvSpPr>
          <p:cNvPr id="4" name="Footer Placeholder 4">
            <a:extLst>
              <a:ext uri="{FF2B5EF4-FFF2-40B4-BE49-F238E27FC236}">
                <a16:creationId xmlns:a16="http://schemas.microsoft.com/office/drawing/2014/main" id="{DA8CCADD-E3F7-9974-C7E4-B072A53ED26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EC04E7-91E4-104E-182D-C42B47E3780E}"/>
              </a:ext>
            </a:extLst>
          </p:cNvPr>
          <p:cNvSpPr>
            <a:spLocks noGrp="1"/>
          </p:cNvSpPr>
          <p:nvPr>
            <p:ph type="sldNum" sz="quarter" idx="12"/>
          </p:nvPr>
        </p:nvSpPr>
        <p:spPr/>
        <p:txBody>
          <a:bodyPr/>
          <a:lstStyle>
            <a:lvl1pPr>
              <a:defRPr/>
            </a:lvl1pPr>
          </a:lstStyle>
          <a:p>
            <a:fld id="{A4B576B2-8657-7D49-BD23-74BC7FF1655A}" type="slidenum">
              <a:rPr lang="en-US" altLang="en-US"/>
              <a:pPr/>
              <a:t>‹#›</a:t>
            </a:fld>
            <a:endParaRPr lang="en-US" altLang="en-US"/>
          </a:p>
        </p:txBody>
      </p:sp>
    </p:spTree>
    <p:extLst>
      <p:ext uri="{BB962C8B-B14F-4D97-AF65-F5344CB8AC3E}">
        <p14:creationId xmlns:p14="http://schemas.microsoft.com/office/powerpoint/2010/main" val="12839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93741AB5-4998-364B-D242-436F4B488EB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5" name="Rectangle 23">
            <a:extLst>
              <a:ext uri="{FF2B5EF4-FFF2-40B4-BE49-F238E27FC236}">
                <a16:creationId xmlns:a16="http://schemas.microsoft.com/office/drawing/2014/main" id="{8121737C-BF75-AD95-863F-82E2586B217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24">
            <a:extLst>
              <a:ext uri="{FF2B5EF4-FFF2-40B4-BE49-F238E27FC236}">
                <a16:creationId xmlns:a16="http://schemas.microsoft.com/office/drawing/2014/main" id="{0E2157E1-3443-5F90-AA0F-8E75CFF621CD}"/>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5">
            <a:extLst>
              <a:ext uri="{FF2B5EF4-FFF2-40B4-BE49-F238E27FC236}">
                <a16:creationId xmlns:a16="http://schemas.microsoft.com/office/drawing/2014/main" id="{AA26F6A6-B4C4-C482-E642-0A6D78995BD0}"/>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26">
            <a:extLst>
              <a:ext uri="{FF2B5EF4-FFF2-40B4-BE49-F238E27FC236}">
                <a16:creationId xmlns:a16="http://schemas.microsoft.com/office/drawing/2014/main" id="{7D580798-E321-ACAA-8EB3-D6A6376FB956}"/>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27">
            <a:extLst>
              <a:ext uri="{FF2B5EF4-FFF2-40B4-BE49-F238E27FC236}">
                <a16:creationId xmlns:a16="http://schemas.microsoft.com/office/drawing/2014/main" id="{9987225B-2EE6-4913-3C1B-9252129274DC}"/>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 name="Rectangle 9">
            <a:extLst>
              <a:ext uri="{FF2B5EF4-FFF2-40B4-BE49-F238E27FC236}">
                <a16:creationId xmlns:a16="http://schemas.microsoft.com/office/drawing/2014/main" id="{A67C79C9-E42E-1FE9-4E8C-CD4AE9774E08}"/>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1" name="Rectangle 10">
            <a:extLst>
              <a:ext uri="{FF2B5EF4-FFF2-40B4-BE49-F238E27FC236}">
                <a16:creationId xmlns:a16="http://schemas.microsoft.com/office/drawing/2014/main" id="{8F0B0EFC-897C-95DC-5EB7-37319F9D654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2" name="Straight Connector 11">
            <a:extLst>
              <a:ext uri="{FF2B5EF4-FFF2-40B4-BE49-F238E27FC236}">
                <a16:creationId xmlns:a16="http://schemas.microsoft.com/office/drawing/2014/main" id="{3BEBDD6C-A1E9-E463-7613-20BEC0996479}"/>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3" name="Oval 12">
            <a:extLst>
              <a:ext uri="{FF2B5EF4-FFF2-40B4-BE49-F238E27FC236}">
                <a16:creationId xmlns:a16="http://schemas.microsoft.com/office/drawing/2014/main" id="{D5871FCD-7681-CCB6-B863-0711A2050FC9}"/>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3FF2858B-83A9-5B26-AC17-1EDDEDAFA123}"/>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CDB69DBC-F0E5-C4E1-2BE6-15B43E98DC78}"/>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0EF84DA6-CE0A-6CB8-DA70-643FFFC24A94}"/>
              </a:ext>
            </a:extLst>
          </p:cNvPr>
          <p:cNvSpPr>
            <a:spLocks noGrp="1"/>
          </p:cNvSpPr>
          <p:nvPr>
            <p:ph type="dt" sz="half" idx="11"/>
          </p:nvPr>
        </p:nvSpPr>
        <p:spPr/>
        <p:txBody>
          <a:bodyPr/>
          <a:lstStyle>
            <a:lvl1pPr>
              <a:defRPr/>
            </a:lvl1pPr>
          </a:lstStyle>
          <a:p>
            <a:pPr>
              <a:defRPr/>
            </a:pPr>
            <a:fld id="{1D42378E-7692-CB45-8F9E-CC56023E83B2}" type="datetimeFigureOut">
              <a:rPr lang="en-US"/>
              <a:pPr>
                <a:defRPr/>
              </a:pPr>
              <a:t>7/8/23</a:t>
            </a:fld>
            <a:endParaRPr lang="en-US"/>
          </a:p>
        </p:txBody>
      </p:sp>
      <p:sp>
        <p:nvSpPr>
          <p:cNvPr id="17" name="Slide Number Placeholder 5">
            <a:extLst>
              <a:ext uri="{FF2B5EF4-FFF2-40B4-BE49-F238E27FC236}">
                <a16:creationId xmlns:a16="http://schemas.microsoft.com/office/drawing/2014/main" id="{38B7B78B-B694-8DAB-9ACA-AA1BB275EED3}"/>
              </a:ext>
            </a:extLst>
          </p:cNvPr>
          <p:cNvSpPr>
            <a:spLocks noGrp="1"/>
          </p:cNvSpPr>
          <p:nvPr>
            <p:ph type="sldNum" sz="quarter" idx="12"/>
          </p:nvPr>
        </p:nvSpPr>
        <p:spPr>
          <a:xfrm>
            <a:off x="4343400" y="2198688"/>
            <a:ext cx="457200" cy="441325"/>
          </a:xfrm>
        </p:spPr>
        <p:txBody>
          <a:bodyPr/>
          <a:lstStyle>
            <a:lvl1pPr>
              <a:defRPr/>
            </a:lvl1pPr>
          </a:lstStyle>
          <a:p>
            <a:fld id="{CCF3FA8B-1B09-A547-AD7B-0B66A69CC203}" type="slidenum">
              <a:rPr lang="en-US" altLang="en-US"/>
              <a:pPr/>
              <a:t>‹#›</a:t>
            </a:fld>
            <a:endParaRPr lang="en-US" altLang="en-US"/>
          </a:p>
        </p:txBody>
      </p:sp>
    </p:spTree>
    <p:extLst>
      <p:ext uri="{BB962C8B-B14F-4D97-AF65-F5344CB8AC3E}">
        <p14:creationId xmlns:p14="http://schemas.microsoft.com/office/powerpoint/2010/main" val="117143753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64D4DE-D1B0-1889-F2FB-C838576475B5}"/>
              </a:ext>
            </a:extLst>
          </p:cNvPr>
          <p:cNvSpPr>
            <a:spLocks noGrp="1"/>
          </p:cNvSpPr>
          <p:nvPr>
            <p:ph type="dt" sz="half" idx="10"/>
          </p:nvPr>
        </p:nvSpPr>
        <p:spPr/>
        <p:txBody>
          <a:bodyPr/>
          <a:lstStyle>
            <a:lvl1pPr>
              <a:defRPr/>
            </a:lvl1pPr>
          </a:lstStyle>
          <a:p>
            <a:pPr>
              <a:defRPr/>
            </a:pPr>
            <a:fld id="{D316DB0E-4E43-C34C-BECC-7823C3F8301A}" type="datetimeFigureOut">
              <a:rPr lang="en-US"/>
              <a:pPr>
                <a:defRPr/>
              </a:pPr>
              <a:t>7/8/23</a:t>
            </a:fld>
            <a:endParaRPr lang="en-US"/>
          </a:p>
        </p:txBody>
      </p:sp>
      <p:sp>
        <p:nvSpPr>
          <p:cNvPr id="3" name="Footer Placeholder 4">
            <a:extLst>
              <a:ext uri="{FF2B5EF4-FFF2-40B4-BE49-F238E27FC236}">
                <a16:creationId xmlns:a16="http://schemas.microsoft.com/office/drawing/2014/main" id="{831986E7-6EF6-7A28-BE30-8B31FB0CA47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0C41E8-899A-E2E0-3997-FB97C1736925}"/>
              </a:ext>
            </a:extLst>
          </p:cNvPr>
          <p:cNvSpPr>
            <a:spLocks noGrp="1"/>
          </p:cNvSpPr>
          <p:nvPr>
            <p:ph type="sldNum" sz="quarter" idx="12"/>
          </p:nvPr>
        </p:nvSpPr>
        <p:spPr/>
        <p:txBody>
          <a:bodyPr/>
          <a:lstStyle>
            <a:lvl1pPr>
              <a:defRPr/>
            </a:lvl1pPr>
          </a:lstStyle>
          <a:p>
            <a:fld id="{02B1E018-7C38-7C4C-881F-5BEDEBE6C2D1}" type="slidenum">
              <a:rPr lang="en-US" altLang="en-US"/>
              <a:pPr/>
              <a:t>‹#›</a:t>
            </a:fld>
            <a:endParaRPr lang="en-US" altLang="en-US"/>
          </a:p>
        </p:txBody>
      </p:sp>
    </p:spTree>
    <p:extLst>
      <p:ext uri="{BB962C8B-B14F-4D97-AF65-F5344CB8AC3E}">
        <p14:creationId xmlns:p14="http://schemas.microsoft.com/office/powerpoint/2010/main" val="3958563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1389CBF-D0DF-0ED1-5360-360C25B3750C}"/>
              </a:ext>
            </a:extLst>
          </p:cNvPr>
          <p:cNvSpPr>
            <a:spLocks noGrp="1"/>
          </p:cNvSpPr>
          <p:nvPr>
            <p:ph type="dt" sz="half" idx="10"/>
          </p:nvPr>
        </p:nvSpPr>
        <p:spPr/>
        <p:txBody>
          <a:bodyPr/>
          <a:lstStyle>
            <a:lvl1pPr>
              <a:defRPr/>
            </a:lvl1pPr>
          </a:lstStyle>
          <a:p>
            <a:pPr>
              <a:defRPr/>
            </a:pPr>
            <a:fld id="{F9E085DA-BB56-2E4F-ADBB-4415DDF26FFE}" type="datetimeFigureOut">
              <a:rPr lang="en-US"/>
              <a:pPr>
                <a:defRPr/>
              </a:pPr>
              <a:t>7/8/23</a:t>
            </a:fld>
            <a:endParaRPr lang="en-US"/>
          </a:p>
        </p:txBody>
      </p:sp>
      <p:sp>
        <p:nvSpPr>
          <p:cNvPr id="6" name="Footer Placeholder 4">
            <a:extLst>
              <a:ext uri="{FF2B5EF4-FFF2-40B4-BE49-F238E27FC236}">
                <a16:creationId xmlns:a16="http://schemas.microsoft.com/office/drawing/2014/main" id="{7B96F562-A546-691C-B115-E5E7CB7E38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5F65A2-6ADD-EF70-1EAD-6FE034F851DA}"/>
              </a:ext>
            </a:extLst>
          </p:cNvPr>
          <p:cNvSpPr>
            <a:spLocks noGrp="1"/>
          </p:cNvSpPr>
          <p:nvPr>
            <p:ph type="sldNum" sz="quarter" idx="12"/>
          </p:nvPr>
        </p:nvSpPr>
        <p:spPr/>
        <p:txBody>
          <a:bodyPr/>
          <a:lstStyle>
            <a:lvl1pPr>
              <a:defRPr/>
            </a:lvl1pPr>
          </a:lstStyle>
          <a:p>
            <a:fld id="{105FDDE5-A30D-E24A-8DAD-72BE1EB3AF88}" type="slidenum">
              <a:rPr lang="en-US" altLang="en-US"/>
              <a:pPr/>
              <a:t>‹#›</a:t>
            </a:fld>
            <a:endParaRPr lang="en-US" altLang="en-US"/>
          </a:p>
        </p:txBody>
      </p:sp>
    </p:spTree>
    <p:extLst>
      <p:ext uri="{BB962C8B-B14F-4D97-AF65-F5344CB8AC3E}">
        <p14:creationId xmlns:p14="http://schemas.microsoft.com/office/powerpoint/2010/main" val="2189323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F38C4E6-4957-6987-D457-CAD89938446F}"/>
              </a:ext>
            </a:extLst>
          </p:cNvPr>
          <p:cNvSpPr>
            <a:spLocks noGrp="1"/>
          </p:cNvSpPr>
          <p:nvPr>
            <p:ph type="dt" sz="half" idx="10"/>
          </p:nvPr>
        </p:nvSpPr>
        <p:spPr/>
        <p:txBody>
          <a:bodyPr/>
          <a:lstStyle>
            <a:lvl1pPr>
              <a:defRPr/>
            </a:lvl1pPr>
          </a:lstStyle>
          <a:p>
            <a:pPr>
              <a:defRPr/>
            </a:pPr>
            <a:fld id="{3E5C174D-FC65-EB4E-87CE-E8073BB007B3}" type="datetimeFigureOut">
              <a:rPr lang="en-US"/>
              <a:pPr>
                <a:defRPr/>
              </a:pPr>
              <a:t>7/8/23</a:t>
            </a:fld>
            <a:endParaRPr lang="en-US"/>
          </a:p>
        </p:txBody>
      </p:sp>
      <p:sp>
        <p:nvSpPr>
          <p:cNvPr id="6" name="Footer Placeholder 4">
            <a:extLst>
              <a:ext uri="{FF2B5EF4-FFF2-40B4-BE49-F238E27FC236}">
                <a16:creationId xmlns:a16="http://schemas.microsoft.com/office/drawing/2014/main" id="{ABD2B8CF-B898-5836-ED70-3E718B16CE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DE9BAE-A7B6-7E27-3E6D-7DD29A713F0D}"/>
              </a:ext>
            </a:extLst>
          </p:cNvPr>
          <p:cNvSpPr>
            <a:spLocks noGrp="1"/>
          </p:cNvSpPr>
          <p:nvPr>
            <p:ph type="sldNum" sz="quarter" idx="12"/>
          </p:nvPr>
        </p:nvSpPr>
        <p:spPr/>
        <p:txBody>
          <a:bodyPr/>
          <a:lstStyle>
            <a:lvl1pPr>
              <a:defRPr/>
            </a:lvl1pPr>
          </a:lstStyle>
          <a:p>
            <a:fld id="{E5A31D88-AFC5-B346-A2C1-54CA8EF64CBC}" type="slidenum">
              <a:rPr lang="en-US" altLang="en-US"/>
              <a:pPr/>
              <a:t>‹#›</a:t>
            </a:fld>
            <a:endParaRPr lang="en-US" altLang="en-US"/>
          </a:p>
        </p:txBody>
      </p:sp>
    </p:spTree>
    <p:extLst>
      <p:ext uri="{BB962C8B-B14F-4D97-AF65-F5344CB8AC3E}">
        <p14:creationId xmlns:p14="http://schemas.microsoft.com/office/powerpoint/2010/main" val="2949644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C85DC-713D-7FE4-D054-4E5FB9DCAB1C}"/>
              </a:ext>
            </a:extLst>
          </p:cNvPr>
          <p:cNvSpPr>
            <a:spLocks noGrp="1"/>
          </p:cNvSpPr>
          <p:nvPr>
            <p:ph type="dt" sz="half" idx="10"/>
          </p:nvPr>
        </p:nvSpPr>
        <p:spPr/>
        <p:txBody>
          <a:bodyPr/>
          <a:lstStyle>
            <a:lvl1pPr>
              <a:defRPr/>
            </a:lvl1pPr>
          </a:lstStyle>
          <a:p>
            <a:pPr>
              <a:defRPr/>
            </a:pPr>
            <a:fld id="{0215F9F7-4780-8741-99B9-B720DFFC4E1B}" type="datetimeFigureOut">
              <a:rPr lang="en-US"/>
              <a:pPr>
                <a:defRPr/>
              </a:pPr>
              <a:t>7/8/23</a:t>
            </a:fld>
            <a:endParaRPr lang="en-US"/>
          </a:p>
        </p:txBody>
      </p:sp>
      <p:sp>
        <p:nvSpPr>
          <p:cNvPr id="5" name="Footer Placeholder 4">
            <a:extLst>
              <a:ext uri="{FF2B5EF4-FFF2-40B4-BE49-F238E27FC236}">
                <a16:creationId xmlns:a16="http://schemas.microsoft.com/office/drawing/2014/main" id="{C1DA06E9-DAC9-03A1-8971-2257F14F37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A78BC4-B355-6C30-BB1F-E0A0A9D6AFC7}"/>
              </a:ext>
            </a:extLst>
          </p:cNvPr>
          <p:cNvSpPr>
            <a:spLocks noGrp="1"/>
          </p:cNvSpPr>
          <p:nvPr>
            <p:ph type="sldNum" sz="quarter" idx="12"/>
          </p:nvPr>
        </p:nvSpPr>
        <p:spPr/>
        <p:txBody>
          <a:bodyPr/>
          <a:lstStyle>
            <a:lvl1pPr>
              <a:defRPr/>
            </a:lvl1pPr>
          </a:lstStyle>
          <a:p>
            <a:fld id="{27456C2A-67CC-5D46-ADD2-1682F8EE2AD0}" type="slidenum">
              <a:rPr lang="en-US" altLang="en-US"/>
              <a:pPr/>
              <a:t>‹#›</a:t>
            </a:fld>
            <a:endParaRPr lang="en-US" altLang="en-US"/>
          </a:p>
        </p:txBody>
      </p:sp>
    </p:spTree>
    <p:extLst>
      <p:ext uri="{BB962C8B-B14F-4D97-AF65-F5344CB8AC3E}">
        <p14:creationId xmlns:p14="http://schemas.microsoft.com/office/powerpoint/2010/main" val="3256535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73011-5C0F-8B4B-3497-C8E6C8965E8E}"/>
              </a:ext>
            </a:extLst>
          </p:cNvPr>
          <p:cNvSpPr>
            <a:spLocks noGrp="1"/>
          </p:cNvSpPr>
          <p:nvPr>
            <p:ph type="dt" sz="half" idx="10"/>
          </p:nvPr>
        </p:nvSpPr>
        <p:spPr/>
        <p:txBody>
          <a:bodyPr/>
          <a:lstStyle>
            <a:lvl1pPr>
              <a:defRPr/>
            </a:lvl1pPr>
          </a:lstStyle>
          <a:p>
            <a:pPr>
              <a:defRPr/>
            </a:pPr>
            <a:fld id="{F86FAB76-1C6B-9D44-A73D-E23B5430A131}" type="datetimeFigureOut">
              <a:rPr lang="en-US"/>
              <a:pPr>
                <a:defRPr/>
              </a:pPr>
              <a:t>7/8/23</a:t>
            </a:fld>
            <a:endParaRPr lang="en-US"/>
          </a:p>
        </p:txBody>
      </p:sp>
      <p:sp>
        <p:nvSpPr>
          <p:cNvPr id="5" name="Footer Placeholder 4">
            <a:extLst>
              <a:ext uri="{FF2B5EF4-FFF2-40B4-BE49-F238E27FC236}">
                <a16:creationId xmlns:a16="http://schemas.microsoft.com/office/drawing/2014/main" id="{3B18CE90-4D1D-4E89-54AF-C1CFA7EA58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04855F-BA98-2D73-2B83-22F11F1C6355}"/>
              </a:ext>
            </a:extLst>
          </p:cNvPr>
          <p:cNvSpPr>
            <a:spLocks noGrp="1"/>
          </p:cNvSpPr>
          <p:nvPr>
            <p:ph type="sldNum" sz="quarter" idx="12"/>
          </p:nvPr>
        </p:nvSpPr>
        <p:spPr/>
        <p:txBody>
          <a:bodyPr/>
          <a:lstStyle>
            <a:lvl1pPr>
              <a:defRPr/>
            </a:lvl1pPr>
          </a:lstStyle>
          <a:p>
            <a:fld id="{3CF70B98-3112-EF40-9B7D-FC273ECB0603}" type="slidenum">
              <a:rPr lang="en-US" altLang="en-US"/>
              <a:pPr/>
              <a:t>‹#›</a:t>
            </a:fld>
            <a:endParaRPr lang="en-US" altLang="en-US"/>
          </a:p>
        </p:txBody>
      </p:sp>
    </p:spTree>
    <p:extLst>
      <p:ext uri="{BB962C8B-B14F-4D97-AF65-F5344CB8AC3E}">
        <p14:creationId xmlns:p14="http://schemas.microsoft.com/office/powerpoint/2010/main" val="3485802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14E2B74-FCA6-4C70-70F2-EBE15B7681AA}"/>
              </a:ext>
            </a:extLst>
          </p:cNvPr>
          <p:cNvSpPr>
            <a:spLocks noGrp="1"/>
          </p:cNvSpPr>
          <p:nvPr>
            <p:ph type="dt" sz="half" idx="10"/>
          </p:nvPr>
        </p:nvSpPr>
        <p:spPr/>
        <p:txBody>
          <a:bodyPr/>
          <a:lstStyle>
            <a:lvl1pPr>
              <a:defRPr/>
            </a:lvl1pPr>
          </a:lstStyle>
          <a:p>
            <a:pPr>
              <a:defRPr/>
            </a:pPr>
            <a:fld id="{6E5E9413-A233-5E44-9DFD-DBE5D17DC0A5}" type="datetimeFigureOut">
              <a:rPr lang="en-US"/>
              <a:pPr>
                <a:defRPr/>
              </a:pPr>
              <a:t>7/8/23</a:t>
            </a:fld>
            <a:endParaRPr lang="en-US"/>
          </a:p>
        </p:txBody>
      </p:sp>
      <p:sp>
        <p:nvSpPr>
          <p:cNvPr id="4" name="Footer Placeholder 4">
            <a:extLst>
              <a:ext uri="{FF2B5EF4-FFF2-40B4-BE49-F238E27FC236}">
                <a16:creationId xmlns:a16="http://schemas.microsoft.com/office/drawing/2014/main" id="{FEFC7FB4-AE05-33BB-90B8-61CCC726C5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6F6CEC1-E431-FB78-1B8B-0259DD0163FC}"/>
              </a:ext>
            </a:extLst>
          </p:cNvPr>
          <p:cNvSpPr>
            <a:spLocks noGrp="1"/>
          </p:cNvSpPr>
          <p:nvPr>
            <p:ph type="sldNum" sz="quarter" idx="12"/>
          </p:nvPr>
        </p:nvSpPr>
        <p:spPr/>
        <p:txBody>
          <a:bodyPr/>
          <a:lstStyle>
            <a:lvl1pPr>
              <a:defRPr/>
            </a:lvl1pPr>
          </a:lstStyle>
          <a:p>
            <a:fld id="{BE353E15-73D9-3845-AC6B-627571E28E75}" type="slidenum">
              <a:rPr lang="en-US" altLang="en-US"/>
              <a:pPr/>
              <a:t>‹#›</a:t>
            </a:fld>
            <a:endParaRPr lang="en-US" altLang="en-US"/>
          </a:p>
        </p:txBody>
      </p:sp>
    </p:spTree>
    <p:extLst>
      <p:ext uri="{BB962C8B-B14F-4D97-AF65-F5344CB8AC3E}">
        <p14:creationId xmlns:p14="http://schemas.microsoft.com/office/powerpoint/2010/main" val="2408787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22A7672-3355-8E1D-7F13-3E06ADCF4284}"/>
              </a:ext>
            </a:extLst>
          </p:cNvPr>
          <p:cNvSpPr>
            <a:spLocks noGrp="1"/>
          </p:cNvSpPr>
          <p:nvPr>
            <p:ph type="dt" sz="half" idx="10"/>
          </p:nvPr>
        </p:nvSpPr>
        <p:spPr/>
        <p:txBody>
          <a:bodyPr/>
          <a:lstStyle>
            <a:lvl1pPr>
              <a:defRPr/>
            </a:lvl1pPr>
          </a:lstStyle>
          <a:p>
            <a:pPr>
              <a:defRPr/>
            </a:pPr>
            <a:fld id="{AEBF122C-3626-BA46-A659-43AA043F8CE5}" type="datetimeFigureOut">
              <a:rPr lang="en-US"/>
              <a:pPr>
                <a:defRPr/>
              </a:pPr>
              <a:t>7/8/23</a:t>
            </a:fld>
            <a:endParaRPr lang="en-US"/>
          </a:p>
        </p:txBody>
      </p:sp>
      <p:sp>
        <p:nvSpPr>
          <p:cNvPr id="5" name="Footer Placeholder 4">
            <a:extLst>
              <a:ext uri="{FF2B5EF4-FFF2-40B4-BE49-F238E27FC236}">
                <a16:creationId xmlns:a16="http://schemas.microsoft.com/office/drawing/2014/main" id="{74DBAB31-9ED9-03B3-ABC8-F1D997C3AC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CD3482-BD54-279E-FB1F-E843E670132E}"/>
              </a:ext>
            </a:extLst>
          </p:cNvPr>
          <p:cNvSpPr>
            <a:spLocks noGrp="1"/>
          </p:cNvSpPr>
          <p:nvPr>
            <p:ph type="sldNum" sz="quarter" idx="12"/>
          </p:nvPr>
        </p:nvSpPr>
        <p:spPr/>
        <p:txBody>
          <a:bodyPr/>
          <a:lstStyle>
            <a:lvl1pPr>
              <a:defRPr/>
            </a:lvl1pPr>
          </a:lstStyle>
          <a:p>
            <a:fld id="{0AE4F62F-EABF-0A4B-8736-1A3C39FCEBEA}" type="slidenum">
              <a:rPr lang="en-US" altLang="en-US"/>
              <a:pPr/>
              <a:t>‹#›</a:t>
            </a:fld>
            <a:endParaRPr lang="en-US" altLang="en-US"/>
          </a:p>
        </p:txBody>
      </p:sp>
    </p:spTree>
    <p:extLst>
      <p:ext uri="{BB962C8B-B14F-4D97-AF65-F5344CB8AC3E}">
        <p14:creationId xmlns:p14="http://schemas.microsoft.com/office/powerpoint/2010/main" val="982047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72805-29CC-F524-38E5-5146FD6FA93D}"/>
              </a:ext>
            </a:extLst>
          </p:cNvPr>
          <p:cNvSpPr>
            <a:spLocks noGrp="1"/>
          </p:cNvSpPr>
          <p:nvPr>
            <p:ph type="dt" sz="half" idx="10"/>
          </p:nvPr>
        </p:nvSpPr>
        <p:spPr/>
        <p:txBody>
          <a:bodyPr/>
          <a:lstStyle>
            <a:lvl1pPr>
              <a:defRPr/>
            </a:lvl1pPr>
          </a:lstStyle>
          <a:p>
            <a:pPr>
              <a:defRPr/>
            </a:pPr>
            <a:fld id="{02F757D3-E180-5B49-B1BC-FAE595BD8048}" type="datetimeFigureOut">
              <a:rPr lang="en-US"/>
              <a:pPr>
                <a:defRPr/>
              </a:pPr>
              <a:t>7/8/23</a:t>
            </a:fld>
            <a:endParaRPr lang="en-US"/>
          </a:p>
        </p:txBody>
      </p:sp>
      <p:sp>
        <p:nvSpPr>
          <p:cNvPr id="5" name="Footer Placeholder 4">
            <a:extLst>
              <a:ext uri="{FF2B5EF4-FFF2-40B4-BE49-F238E27FC236}">
                <a16:creationId xmlns:a16="http://schemas.microsoft.com/office/drawing/2014/main" id="{FFD56807-5AF2-70A2-286A-94E361D54A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B1BFF8-881A-812D-5261-D2C28503F686}"/>
              </a:ext>
            </a:extLst>
          </p:cNvPr>
          <p:cNvSpPr>
            <a:spLocks noGrp="1"/>
          </p:cNvSpPr>
          <p:nvPr>
            <p:ph type="sldNum" sz="quarter" idx="12"/>
          </p:nvPr>
        </p:nvSpPr>
        <p:spPr/>
        <p:txBody>
          <a:bodyPr/>
          <a:lstStyle>
            <a:lvl1pPr>
              <a:defRPr/>
            </a:lvl1pPr>
          </a:lstStyle>
          <a:p>
            <a:fld id="{9580F069-3526-C248-9DD0-21BE71DE402F}" type="slidenum">
              <a:rPr lang="en-US" altLang="en-US"/>
              <a:pPr/>
              <a:t>‹#›</a:t>
            </a:fld>
            <a:endParaRPr lang="en-US" altLang="en-US"/>
          </a:p>
        </p:txBody>
      </p:sp>
    </p:spTree>
    <p:extLst>
      <p:ext uri="{BB962C8B-B14F-4D97-AF65-F5344CB8AC3E}">
        <p14:creationId xmlns:p14="http://schemas.microsoft.com/office/powerpoint/2010/main" val="3215719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77F62-70FF-6BC9-54FD-18AB21112916}"/>
              </a:ext>
            </a:extLst>
          </p:cNvPr>
          <p:cNvSpPr>
            <a:spLocks noGrp="1"/>
          </p:cNvSpPr>
          <p:nvPr>
            <p:ph type="dt" sz="half" idx="10"/>
          </p:nvPr>
        </p:nvSpPr>
        <p:spPr/>
        <p:txBody>
          <a:bodyPr/>
          <a:lstStyle>
            <a:lvl1pPr>
              <a:defRPr/>
            </a:lvl1pPr>
          </a:lstStyle>
          <a:p>
            <a:pPr>
              <a:defRPr/>
            </a:pPr>
            <a:fld id="{C8EEE878-D36B-E144-9165-3256C1797F05}" type="datetimeFigureOut">
              <a:rPr lang="en-US"/>
              <a:pPr>
                <a:defRPr/>
              </a:pPr>
              <a:t>7/8/23</a:t>
            </a:fld>
            <a:endParaRPr lang="en-US"/>
          </a:p>
        </p:txBody>
      </p:sp>
      <p:sp>
        <p:nvSpPr>
          <p:cNvPr id="5" name="Footer Placeholder 4">
            <a:extLst>
              <a:ext uri="{FF2B5EF4-FFF2-40B4-BE49-F238E27FC236}">
                <a16:creationId xmlns:a16="http://schemas.microsoft.com/office/drawing/2014/main" id="{86C7AD6B-5BEE-3E13-B5EF-498842575E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CC386D-D2E2-AC83-3E25-DE96A5E32C7E}"/>
              </a:ext>
            </a:extLst>
          </p:cNvPr>
          <p:cNvSpPr>
            <a:spLocks noGrp="1"/>
          </p:cNvSpPr>
          <p:nvPr>
            <p:ph type="sldNum" sz="quarter" idx="12"/>
          </p:nvPr>
        </p:nvSpPr>
        <p:spPr/>
        <p:txBody>
          <a:bodyPr/>
          <a:lstStyle>
            <a:lvl1pPr>
              <a:defRPr/>
            </a:lvl1pPr>
          </a:lstStyle>
          <a:p>
            <a:fld id="{C8AE4E57-5624-6644-B4C4-33FEDFFEA55B}" type="slidenum">
              <a:rPr lang="en-US" altLang="en-US"/>
              <a:pPr/>
              <a:t>‹#›</a:t>
            </a:fld>
            <a:endParaRPr lang="en-US" altLang="en-US"/>
          </a:p>
        </p:txBody>
      </p:sp>
    </p:spTree>
    <p:extLst>
      <p:ext uri="{BB962C8B-B14F-4D97-AF65-F5344CB8AC3E}">
        <p14:creationId xmlns:p14="http://schemas.microsoft.com/office/powerpoint/2010/main" val="3253501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F092E3-A2BF-1B81-90C1-EA8B3D020A48}"/>
              </a:ext>
            </a:extLst>
          </p:cNvPr>
          <p:cNvSpPr>
            <a:spLocks noGrp="1"/>
          </p:cNvSpPr>
          <p:nvPr>
            <p:ph type="dt" sz="half" idx="10"/>
          </p:nvPr>
        </p:nvSpPr>
        <p:spPr/>
        <p:txBody>
          <a:bodyPr/>
          <a:lstStyle>
            <a:lvl1pPr>
              <a:defRPr/>
            </a:lvl1pPr>
          </a:lstStyle>
          <a:p>
            <a:pPr>
              <a:defRPr/>
            </a:pPr>
            <a:fld id="{DCAD7449-ABF6-9148-94FF-2D785D151341}" type="datetimeFigureOut">
              <a:rPr lang="en-US"/>
              <a:pPr>
                <a:defRPr/>
              </a:pPr>
              <a:t>7/8/23</a:t>
            </a:fld>
            <a:endParaRPr lang="en-US"/>
          </a:p>
        </p:txBody>
      </p:sp>
      <p:sp>
        <p:nvSpPr>
          <p:cNvPr id="6" name="Footer Placeholder 4">
            <a:extLst>
              <a:ext uri="{FF2B5EF4-FFF2-40B4-BE49-F238E27FC236}">
                <a16:creationId xmlns:a16="http://schemas.microsoft.com/office/drawing/2014/main" id="{8B440401-5DF3-D9A6-5CCA-9AD2CE5572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D84803-5139-F9CC-8D37-621715E8193B}"/>
              </a:ext>
            </a:extLst>
          </p:cNvPr>
          <p:cNvSpPr>
            <a:spLocks noGrp="1"/>
          </p:cNvSpPr>
          <p:nvPr>
            <p:ph type="sldNum" sz="quarter" idx="12"/>
          </p:nvPr>
        </p:nvSpPr>
        <p:spPr/>
        <p:txBody>
          <a:bodyPr/>
          <a:lstStyle>
            <a:lvl1pPr>
              <a:defRPr/>
            </a:lvl1pPr>
          </a:lstStyle>
          <a:p>
            <a:fld id="{C2E6F967-E4B8-134D-80C5-1AC50B29432D}" type="slidenum">
              <a:rPr lang="en-US" altLang="en-US"/>
              <a:pPr/>
              <a:t>‹#›</a:t>
            </a:fld>
            <a:endParaRPr lang="en-US" altLang="en-US"/>
          </a:p>
        </p:txBody>
      </p:sp>
    </p:spTree>
    <p:extLst>
      <p:ext uri="{BB962C8B-B14F-4D97-AF65-F5344CB8AC3E}">
        <p14:creationId xmlns:p14="http://schemas.microsoft.com/office/powerpoint/2010/main" val="211256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3" name="Straight Connector 20">
            <a:extLst>
              <a:ext uri="{FF2B5EF4-FFF2-40B4-BE49-F238E27FC236}">
                <a16:creationId xmlns:a16="http://schemas.microsoft.com/office/drawing/2014/main" id="{AC8A3534-189E-250F-712D-546EA4BBC7A1}"/>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E57C5099-C837-8D31-6FB9-F2D1BF7DC765}"/>
              </a:ext>
            </a:extLst>
          </p:cNvPr>
          <p:cNvSpPr>
            <a:spLocks noGrp="1"/>
          </p:cNvSpPr>
          <p:nvPr>
            <p:ph type="dt" sz="half" idx="10"/>
          </p:nvPr>
        </p:nvSpPr>
        <p:spPr>
          <a:xfrm>
            <a:off x="5791200" y="6410325"/>
            <a:ext cx="3044825" cy="365125"/>
          </a:xfrm>
        </p:spPr>
        <p:txBody>
          <a:bodyPr/>
          <a:lstStyle>
            <a:lvl1pPr>
              <a:defRPr/>
            </a:lvl1pPr>
          </a:lstStyle>
          <a:p>
            <a:pPr>
              <a:defRPr/>
            </a:pPr>
            <a:fld id="{A2923F28-571C-CE40-B46E-23318B85D74E}" type="datetimeFigureOut">
              <a:rPr lang="en-US"/>
              <a:pPr>
                <a:defRPr/>
              </a:pPr>
              <a:t>7/8/23</a:t>
            </a:fld>
            <a:endParaRPr lang="en-US"/>
          </a:p>
        </p:txBody>
      </p:sp>
      <p:sp>
        <p:nvSpPr>
          <p:cNvPr id="5" name="Footer Placeholder 5">
            <a:extLst>
              <a:ext uri="{FF2B5EF4-FFF2-40B4-BE49-F238E27FC236}">
                <a16:creationId xmlns:a16="http://schemas.microsoft.com/office/drawing/2014/main" id="{3819D01B-18EC-1353-EE35-969041C6A3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18FA596F-19BD-6340-BEBB-2020AA178290}"/>
              </a:ext>
            </a:extLst>
          </p:cNvPr>
          <p:cNvSpPr>
            <a:spLocks noGrp="1"/>
          </p:cNvSpPr>
          <p:nvPr>
            <p:ph type="sldNum" sz="quarter" idx="12"/>
          </p:nvPr>
        </p:nvSpPr>
        <p:spPr/>
        <p:txBody>
          <a:bodyPr/>
          <a:lstStyle>
            <a:lvl1pPr>
              <a:defRPr/>
            </a:lvl1pPr>
          </a:lstStyle>
          <a:p>
            <a:fld id="{419E5B7D-E2A7-154D-BC0B-FAD20B9D5598}" type="slidenum">
              <a:rPr lang="en-US" altLang="en-US"/>
              <a:pPr/>
              <a:t>‹#›</a:t>
            </a:fld>
            <a:endParaRPr lang="en-US" altLang="en-US"/>
          </a:p>
        </p:txBody>
      </p:sp>
    </p:spTree>
    <p:extLst>
      <p:ext uri="{BB962C8B-B14F-4D97-AF65-F5344CB8AC3E}">
        <p14:creationId xmlns:p14="http://schemas.microsoft.com/office/powerpoint/2010/main" val="417664080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2DF3FA2-982F-EC44-9A13-3F4EC4573B8C}"/>
              </a:ext>
            </a:extLst>
          </p:cNvPr>
          <p:cNvSpPr>
            <a:spLocks noGrp="1"/>
          </p:cNvSpPr>
          <p:nvPr>
            <p:ph type="dt" sz="half" idx="10"/>
          </p:nvPr>
        </p:nvSpPr>
        <p:spPr/>
        <p:txBody>
          <a:bodyPr/>
          <a:lstStyle>
            <a:lvl1pPr>
              <a:defRPr/>
            </a:lvl1pPr>
          </a:lstStyle>
          <a:p>
            <a:pPr>
              <a:defRPr/>
            </a:pPr>
            <a:fld id="{3CB17620-9520-E94F-BBBE-50F4AE9FF214}" type="datetimeFigureOut">
              <a:rPr lang="en-US"/>
              <a:pPr>
                <a:defRPr/>
              </a:pPr>
              <a:t>7/8/23</a:t>
            </a:fld>
            <a:endParaRPr lang="en-US"/>
          </a:p>
        </p:txBody>
      </p:sp>
      <p:sp>
        <p:nvSpPr>
          <p:cNvPr id="8" name="Footer Placeholder 4">
            <a:extLst>
              <a:ext uri="{FF2B5EF4-FFF2-40B4-BE49-F238E27FC236}">
                <a16:creationId xmlns:a16="http://schemas.microsoft.com/office/drawing/2014/main" id="{4C559252-7DBD-1418-0F89-4C10877C3E7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E7DA46-5F7C-76A3-6849-343901004FF0}"/>
              </a:ext>
            </a:extLst>
          </p:cNvPr>
          <p:cNvSpPr>
            <a:spLocks noGrp="1"/>
          </p:cNvSpPr>
          <p:nvPr>
            <p:ph type="sldNum" sz="quarter" idx="12"/>
          </p:nvPr>
        </p:nvSpPr>
        <p:spPr/>
        <p:txBody>
          <a:bodyPr/>
          <a:lstStyle>
            <a:lvl1pPr>
              <a:defRPr/>
            </a:lvl1pPr>
          </a:lstStyle>
          <a:p>
            <a:fld id="{22BF5632-ED17-564F-BD19-96C55E776717}" type="slidenum">
              <a:rPr lang="en-US" altLang="en-US"/>
              <a:pPr/>
              <a:t>‹#›</a:t>
            </a:fld>
            <a:endParaRPr lang="en-US" altLang="en-US"/>
          </a:p>
        </p:txBody>
      </p:sp>
    </p:spTree>
    <p:extLst>
      <p:ext uri="{BB962C8B-B14F-4D97-AF65-F5344CB8AC3E}">
        <p14:creationId xmlns:p14="http://schemas.microsoft.com/office/powerpoint/2010/main" val="2365048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8D94B27-6901-5300-B99C-DD039BC0AC94}"/>
              </a:ext>
            </a:extLst>
          </p:cNvPr>
          <p:cNvSpPr>
            <a:spLocks noGrp="1"/>
          </p:cNvSpPr>
          <p:nvPr>
            <p:ph type="dt" sz="half" idx="10"/>
          </p:nvPr>
        </p:nvSpPr>
        <p:spPr/>
        <p:txBody>
          <a:bodyPr/>
          <a:lstStyle>
            <a:lvl1pPr>
              <a:defRPr/>
            </a:lvl1pPr>
          </a:lstStyle>
          <a:p>
            <a:pPr>
              <a:defRPr/>
            </a:pPr>
            <a:fld id="{FA617769-0200-9448-B7E7-C5460024539F}" type="datetimeFigureOut">
              <a:rPr lang="en-US"/>
              <a:pPr>
                <a:defRPr/>
              </a:pPr>
              <a:t>7/8/23</a:t>
            </a:fld>
            <a:endParaRPr lang="en-US"/>
          </a:p>
        </p:txBody>
      </p:sp>
      <p:sp>
        <p:nvSpPr>
          <p:cNvPr id="4" name="Footer Placeholder 4">
            <a:extLst>
              <a:ext uri="{FF2B5EF4-FFF2-40B4-BE49-F238E27FC236}">
                <a16:creationId xmlns:a16="http://schemas.microsoft.com/office/drawing/2014/main" id="{0960E0DA-A271-09BC-76C1-9D71B2BD2B9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328895-D67A-CB42-EB5F-7491523A3DE8}"/>
              </a:ext>
            </a:extLst>
          </p:cNvPr>
          <p:cNvSpPr>
            <a:spLocks noGrp="1"/>
          </p:cNvSpPr>
          <p:nvPr>
            <p:ph type="sldNum" sz="quarter" idx="12"/>
          </p:nvPr>
        </p:nvSpPr>
        <p:spPr/>
        <p:txBody>
          <a:bodyPr/>
          <a:lstStyle>
            <a:lvl1pPr>
              <a:defRPr/>
            </a:lvl1pPr>
          </a:lstStyle>
          <a:p>
            <a:fld id="{BF649A51-5FBE-3A44-9E12-8FEB1AA33A22}" type="slidenum">
              <a:rPr lang="en-US" altLang="en-US"/>
              <a:pPr/>
              <a:t>‹#›</a:t>
            </a:fld>
            <a:endParaRPr lang="en-US" altLang="en-US"/>
          </a:p>
        </p:txBody>
      </p:sp>
    </p:spTree>
    <p:extLst>
      <p:ext uri="{BB962C8B-B14F-4D97-AF65-F5344CB8AC3E}">
        <p14:creationId xmlns:p14="http://schemas.microsoft.com/office/powerpoint/2010/main" val="967068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5F2997-0C34-6481-72B1-84AEBEC42D06}"/>
              </a:ext>
            </a:extLst>
          </p:cNvPr>
          <p:cNvSpPr>
            <a:spLocks noGrp="1"/>
          </p:cNvSpPr>
          <p:nvPr>
            <p:ph type="dt" sz="half" idx="10"/>
          </p:nvPr>
        </p:nvSpPr>
        <p:spPr/>
        <p:txBody>
          <a:bodyPr/>
          <a:lstStyle>
            <a:lvl1pPr>
              <a:defRPr/>
            </a:lvl1pPr>
          </a:lstStyle>
          <a:p>
            <a:pPr>
              <a:defRPr/>
            </a:pPr>
            <a:fld id="{4EF31347-CE32-1E4F-8827-F92D3C6C0030}" type="datetimeFigureOut">
              <a:rPr lang="en-US"/>
              <a:pPr>
                <a:defRPr/>
              </a:pPr>
              <a:t>7/8/23</a:t>
            </a:fld>
            <a:endParaRPr lang="en-US"/>
          </a:p>
        </p:txBody>
      </p:sp>
      <p:sp>
        <p:nvSpPr>
          <p:cNvPr id="3" name="Footer Placeholder 4">
            <a:extLst>
              <a:ext uri="{FF2B5EF4-FFF2-40B4-BE49-F238E27FC236}">
                <a16:creationId xmlns:a16="http://schemas.microsoft.com/office/drawing/2014/main" id="{9224FC43-51D7-AD9F-D29B-19F51B99DE6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1B49ABD-591B-48E7-4420-F4C07A4590D6}"/>
              </a:ext>
            </a:extLst>
          </p:cNvPr>
          <p:cNvSpPr>
            <a:spLocks noGrp="1"/>
          </p:cNvSpPr>
          <p:nvPr>
            <p:ph type="sldNum" sz="quarter" idx="12"/>
          </p:nvPr>
        </p:nvSpPr>
        <p:spPr/>
        <p:txBody>
          <a:bodyPr/>
          <a:lstStyle>
            <a:lvl1pPr>
              <a:defRPr/>
            </a:lvl1pPr>
          </a:lstStyle>
          <a:p>
            <a:fld id="{2C52ECEB-3BE1-BE4C-9B6E-1E0C36580DE2}" type="slidenum">
              <a:rPr lang="en-US" altLang="en-US"/>
              <a:pPr/>
              <a:t>‹#›</a:t>
            </a:fld>
            <a:endParaRPr lang="en-US" altLang="en-US"/>
          </a:p>
        </p:txBody>
      </p:sp>
    </p:spTree>
    <p:extLst>
      <p:ext uri="{BB962C8B-B14F-4D97-AF65-F5344CB8AC3E}">
        <p14:creationId xmlns:p14="http://schemas.microsoft.com/office/powerpoint/2010/main" val="1972936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E2FC1D2-E205-CB41-025C-F27960499FCD}"/>
              </a:ext>
            </a:extLst>
          </p:cNvPr>
          <p:cNvSpPr>
            <a:spLocks noGrp="1"/>
          </p:cNvSpPr>
          <p:nvPr>
            <p:ph type="dt" sz="half" idx="10"/>
          </p:nvPr>
        </p:nvSpPr>
        <p:spPr/>
        <p:txBody>
          <a:bodyPr/>
          <a:lstStyle>
            <a:lvl1pPr>
              <a:defRPr/>
            </a:lvl1pPr>
          </a:lstStyle>
          <a:p>
            <a:pPr>
              <a:defRPr/>
            </a:pPr>
            <a:fld id="{FB9617D1-806A-7E4E-8BF5-02ADDEB912A7}" type="datetimeFigureOut">
              <a:rPr lang="en-US"/>
              <a:pPr>
                <a:defRPr/>
              </a:pPr>
              <a:t>7/8/23</a:t>
            </a:fld>
            <a:endParaRPr lang="en-US"/>
          </a:p>
        </p:txBody>
      </p:sp>
      <p:sp>
        <p:nvSpPr>
          <p:cNvPr id="6" name="Footer Placeholder 4">
            <a:extLst>
              <a:ext uri="{FF2B5EF4-FFF2-40B4-BE49-F238E27FC236}">
                <a16:creationId xmlns:a16="http://schemas.microsoft.com/office/drawing/2014/main" id="{74D9AEA3-7425-10B2-A6D8-F54ADC7A66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CB465F-B8C3-50A7-67F2-8D8CB78FC6D0}"/>
              </a:ext>
            </a:extLst>
          </p:cNvPr>
          <p:cNvSpPr>
            <a:spLocks noGrp="1"/>
          </p:cNvSpPr>
          <p:nvPr>
            <p:ph type="sldNum" sz="quarter" idx="12"/>
          </p:nvPr>
        </p:nvSpPr>
        <p:spPr/>
        <p:txBody>
          <a:bodyPr/>
          <a:lstStyle>
            <a:lvl1pPr>
              <a:defRPr/>
            </a:lvl1pPr>
          </a:lstStyle>
          <a:p>
            <a:fld id="{2D7DDF5E-651E-7B4C-9635-4349CD073AA3}" type="slidenum">
              <a:rPr lang="en-US" altLang="en-US"/>
              <a:pPr/>
              <a:t>‹#›</a:t>
            </a:fld>
            <a:endParaRPr lang="en-US" altLang="en-US"/>
          </a:p>
        </p:txBody>
      </p:sp>
    </p:spTree>
    <p:extLst>
      <p:ext uri="{BB962C8B-B14F-4D97-AF65-F5344CB8AC3E}">
        <p14:creationId xmlns:p14="http://schemas.microsoft.com/office/powerpoint/2010/main" val="3127739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FF8235-D6DC-0000-3069-7D704062691E}"/>
              </a:ext>
            </a:extLst>
          </p:cNvPr>
          <p:cNvSpPr>
            <a:spLocks noGrp="1"/>
          </p:cNvSpPr>
          <p:nvPr>
            <p:ph type="dt" sz="half" idx="10"/>
          </p:nvPr>
        </p:nvSpPr>
        <p:spPr/>
        <p:txBody>
          <a:bodyPr/>
          <a:lstStyle>
            <a:lvl1pPr>
              <a:defRPr/>
            </a:lvl1pPr>
          </a:lstStyle>
          <a:p>
            <a:pPr>
              <a:defRPr/>
            </a:pPr>
            <a:fld id="{E638677C-E0DE-9547-9D40-68EA213354B6}" type="datetimeFigureOut">
              <a:rPr lang="en-US"/>
              <a:pPr>
                <a:defRPr/>
              </a:pPr>
              <a:t>7/8/23</a:t>
            </a:fld>
            <a:endParaRPr lang="en-US"/>
          </a:p>
        </p:txBody>
      </p:sp>
      <p:sp>
        <p:nvSpPr>
          <p:cNvPr id="6" name="Footer Placeholder 4">
            <a:extLst>
              <a:ext uri="{FF2B5EF4-FFF2-40B4-BE49-F238E27FC236}">
                <a16:creationId xmlns:a16="http://schemas.microsoft.com/office/drawing/2014/main" id="{A52355DE-B7C7-408B-F919-A4E84743CB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64CFCC-DD9D-D0AD-B263-E9C1DB4361B5}"/>
              </a:ext>
            </a:extLst>
          </p:cNvPr>
          <p:cNvSpPr>
            <a:spLocks noGrp="1"/>
          </p:cNvSpPr>
          <p:nvPr>
            <p:ph type="sldNum" sz="quarter" idx="12"/>
          </p:nvPr>
        </p:nvSpPr>
        <p:spPr/>
        <p:txBody>
          <a:bodyPr/>
          <a:lstStyle>
            <a:lvl1pPr>
              <a:defRPr/>
            </a:lvl1pPr>
          </a:lstStyle>
          <a:p>
            <a:fld id="{DFB31CBC-217E-8E4B-A292-C217E41E405A}" type="slidenum">
              <a:rPr lang="en-US" altLang="en-US"/>
              <a:pPr/>
              <a:t>‹#›</a:t>
            </a:fld>
            <a:endParaRPr lang="en-US" altLang="en-US"/>
          </a:p>
        </p:txBody>
      </p:sp>
    </p:spTree>
    <p:extLst>
      <p:ext uri="{BB962C8B-B14F-4D97-AF65-F5344CB8AC3E}">
        <p14:creationId xmlns:p14="http://schemas.microsoft.com/office/powerpoint/2010/main" val="1333026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8227E-0804-30CD-EB8D-08DBB6E1B6AE}"/>
              </a:ext>
            </a:extLst>
          </p:cNvPr>
          <p:cNvSpPr>
            <a:spLocks noGrp="1"/>
          </p:cNvSpPr>
          <p:nvPr>
            <p:ph type="dt" sz="half" idx="10"/>
          </p:nvPr>
        </p:nvSpPr>
        <p:spPr/>
        <p:txBody>
          <a:bodyPr/>
          <a:lstStyle>
            <a:lvl1pPr>
              <a:defRPr/>
            </a:lvl1pPr>
          </a:lstStyle>
          <a:p>
            <a:pPr>
              <a:defRPr/>
            </a:pPr>
            <a:fld id="{7A354BF3-E287-0648-8906-E4D969BDA216}" type="datetimeFigureOut">
              <a:rPr lang="en-US"/>
              <a:pPr>
                <a:defRPr/>
              </a:pPr>
              <a:t>7/8/23</a:t>
            </a:fld>
            <a:endParaRPr lang="en-US"/>
          </a:p>
        </p:txBody>
      </p:sp>
      <p:sp>
        <p:nvSpPr>
          <p:cNvPr id="5" name="Footer Placeholder 4">
            <a:extLst>
              <a:ext uri="{FF2B5EF4-FFF2-40B4-BE49-F238E27FC236}">
                <a16:creationId xmlns:a16="http://schemas.microsoft.com/office/drawing/2014/main" id="{F99F04E4-2829-1101-07BD-631900A66A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F9EC13-07AA-0AB8-7239-397109F3942A}"/>
              </a:ext>
            </a:extLst>
          </p:cNvPr>
          <p:cNvSpPr>
            <a:spLocks noGrp="1"/>
          </p:cNvSpPr>
          <p:nvPr>
            <p:ph type="sldNum" sz="quarter" idx="12"/>
          </p:nvPr>
        </p:nvSpPr>
        <p:spPr/>
        <p:txBody>
          <a:bodyPr/>
          <a:lstStyle>
            <a:lvl1pPr>
              <a:defRPr/>
            </a:lvl1pPr>
          </a:lstStyle>
          <a:p>
            <a:fld id="{86BC9BA1-9861-DB4F-886C-F2C7971D2CA3}" type="slidenum">
              <a:rPr lang="en-US" altLang="en-US"/>
              <a:pPr/>
              <a:t>‹#›</a:t>
            </a:fld>
            <a:endParaRPr lang="en-US" altLang="en-US"/>
          </a:p>
        </p:txBody>
      </p:sp>
    </p:spTree>
    <p:extLst>
      <p:ext uri="{BB962C8B-B14F-4D97-AF65-F5344CB8AC3E}">
        <p14:creationId xmlns:p14="http://schemas.microsoft.com/office/powerpoint/2010/main" val="3326041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8E16E-A2A6-F5F1-25DA-A65562F69DCB}"/>
              </a:ext>
            </a:extLst>
          </p:cNvPr>
          <p:cNvSpPr>
            <a:spLocks noGrp="1"/>
          </p:cNvSpPr>
          <p:nvPr>
            <p:ph type="dt" sz="half" idx="10"/>
          </p:nvPr>
        </p:nvSpPr>
        <p:spPr/>
        <p:txBody>
          <a:bodyPr/>
          <a:lstStyle>
            <a:lvl1pPr>
              <a:defRPr/>
            </a:lvl1pPr>
          </a:lstStyle>
          <a:p>
            <a:pPr>
              <a:defRPr/>
            </a:pPr>
            <a:fld id="{659408D1-0347-824F-A99C-384644F0A925}" type="datetimeFigureOut">
              <a:rPr lang="en-US"/>
              <a:pPr>
                <a:defRPr/>
              </a:pPr>
              <a:t>7/8/23</a:t>
            </a:fld>
            <a:endParaRPr lang="en-US"/>
          </a:p>
        </p:txBody>
      </p:sp>
      <p:sp>
        <p:nvSpPr>
          <p:cNvPr id="5" name="Footer Placeholder 4">
            <a:extLst>
              <a:ext uri="{FF2B5EF4-FFF2-40B4-BE49-F238E27FC236}">
                <a16:creationId xmlns:a16="http://schemas.microsoft.com/office/drawing/2014/main" id="{B2C809CB-76BC-69BB-5850-C142BED6B4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20BE87-F4AF-7500-A440-389F6E5FBEA3}"/>
              </a:ext>
            </a:extLst>
          </p:cNvPr>
          <p:cNvSpPr>
            <a:spLocks noGrp="1"/>
          </p:cNvSpPr>
          <p:nvPr>
            <p:ph type="sldNum" sz="quarter" idx="12"/>
          </p:nvPr>
        </p:nvSpPr>
        <p:spPr/>
        <p:txBody>
          <a:bodyPr/>
          <a:lstStyle>
            <a:lvl1pPr>
              <a:defRPr/>
            </a:lvl1pPr>
          </a:lstStyle>
          <a:p>
            <a:fld id="{2B8D71F3-6A2F-444B-90EC-1D5CD1C1332E}" type="slidenum">
              <a:rPr lang="en-US" altLang="en-US"/>
              <a:pPr/>
              <a:t>‹#›</a:t>
            </a:fld>
            <a:endParaRPr lang="en-US" altLang="en-US"/>
          </a:p>
        </p:txBody>
      </p:sp>
    </p:spTree>
    <p:extLst>
      <p:ext uri="{BB962C8B-B14F-4D97-AF65-F5344CB8AC3E}">
        <p14:creationId xmlns:p14="http://schemas.microsoft.com/office/powerpoint/2010/main" val="4005438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32E5317-AC82-EF5A-7DC4-370381AE8490}"/>
              </a:ext>
            </a:extLst>
          </p:cNvPr>
          <p:cNvSpPr>
            <a:spLocks noGrp="1"/>
          </p:cNvSpPr>
          <p:nvPr>
            <p:ph type="dt" sz="half" idx="10"/>
          </p:nvPr>
        </p:nvSpPr>
        <p:spPr/>
        <p:txBody>
          <a:bodyPr/>
          <a:lstStyle>
            <a:lvl1pPr>
              <a:defRPr/>
            </a:lvl1pPr>
          </a:lstStyle>
          <a:p>
            <a:pPr>
              <a:defRPr/>
            </a:pPr>
            <a:fld id="{1D080495-1E71-4840-A16C-CF7E56D55417}" type="datetimeFigureOut">
              <a:rPr lang="en-US"/>
              <a:pPr>
                <a:defRPr/>
              </a:pPr>
              <a:t>7/8/23</a:t>
            </a:fld>
            <a:endParaRPr lang="en-US"/>
          </a:p>
        </p:txBody>
      </p:sp>
      <p:sp>
        <p:nvSpPr>
          <p:cNvPr id="5" name="Footer Placeholder 4">
            <a:extLst>
              <a:ext uri="{FF2B5EF4-FFF2-40B4-BE49-F238E27FC236}">
                <a16:creationId xmlns:a16="http://schemas.microsoft.com/office/drawing/2014/main" id="{AB0A92AB-C922-8206-CD1F-561AFD12E4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A186F9-F29F-F59C-C5EB-952A59BC7D60}"/>
              </a:ext>
            </a:extLst>
          </p:cNvPr>
          <p:cNvSpPr>
            <a:spLocks noGrp="1"/>
          </p:cNvSpPr>
          <p:nvPr>
            <p:ph type="sldNum" sz="quarter" idx="12"/>
          </p:nvPr>
        </p:nvSpPr>
        <p:spPr/>
        <p:txBody>
          <a:bodyPr/>
          <a:lstStyle>
            <a:lvl1pPr>
              <a:defRPr/>
            </a:lvl1pPr>
          </a:lstStyle>
          <a:p>
            <a:fld id="{C24E14AE-7E7B-7C4D-94B4-27A8078743F7}" type="slidenum">
              <a:rPr lang="en-US" altLang="en-US"/>
              <a:pPr/>
              <a:t>‹#›</a:t>
            </a:fld>
            <a:endParaRPr lang="en-US" altLang="en-US"/>
          </a:p>
        </p:txBody>
      </p:sp>
    </p:spTree>
    <p:extLst>
      <p:ext uri="{BB962C8B-B14F-4D97-AF65-F5344CB8AC3E}">
        <p14:creationId xmlns:p14="http://schemas.microsoft.com/office/powerpoint/2010/main" val="3980342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1FDD1-5923-6583-4F54-2F42F7E16579}"/>
              </a:ext>
            </a:extLst>
          </p:cNvPr>
          <p:cNvSpPr>
            <a:spLocks noGrp="1"/>
          </p:cNvSpPr>
          <p:nvPr>
            <p:ph type="dt" sz="half" idx="10"/>
          </p:nvPr>
        </p:nvSpPr>
        <p:spPr/>
        <p:txBody>
          <a:bodyPr/>
          <a:lstStyle>
            <a:lvl1pPr>
              <a:defRPr/>
            </a:lvl1pPr>
          </a:lstStyle>
          <a:p>
            <a:pPr>
              <a:defRPr/>
            </a:pPr>
            <a:fld id="{279A169C-4EC1-0044-8CDE-3329AFC421B6}" type="datetimeFigureOut">
              <a:rPr lang="en-US"/>
              <a:pPr>
                <a:defRPr/>
              </a:pPr>
              <a:t>7/8/23</a:t>
            </a:fld>
            <a:endParaRPr lang="en-US"/>
          </a:p>
        </p:txBody>
      </p:sp>
      <p:sp>
        <p:nvSpPr>
          <p:cNvPr id="5" name="Footer Placeholder 4">
            <a:extLst>
              <a:ext uri="{FF2B5EF4-FFF2-40B4-BE49-F238E27FC236}">
                <a16:creationId xmlns:a16="http://schemas.microsoft.com/office/drawing/2014/main" id="{E1DA6047-BA63-288D-212D-46DDA4C07B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90EB8E-D3D3-E3C1-DD2A-BA8B8761BB82}"/>
              </a:ext>
            </a:extLst>
          </p:cNvPr>
          <p:cNvSpPr>
            <a:spLocks noGrp="1"/>
          </p:cNvSpPr>
          <p:nvPr>
            <p:ph type="sldNum" sz="quarter" idx="12"/>
          </p:nvPr>
        </p:nvSpPr>
        <p:spPr/>
        <p:txBody>
          <a:bodyPr/>
          <a:lstStyle>
            <a:lvl1pPr>
              <a:defRPr/>
            </a:lvl1pPr>
          </a:lstStyle>
          <a:p>
            <a:fld id="{6CA1B78B-1738-F245-A4C3-2771A2948834}" type="slidenum">
              <a:rPr lang="en-US" altLang="en-US"/>
              <a:pPr/>
              <a:t>‹#›</a:t>
            </a:fld>
            <a:endParaRPr lang="en-US" altLang="en-US"/>
          </a:p>
        </p:txBody>
      </p:sp>
    </p:spTree>
    <p:extLst>
      <p:ext uri="{BB962C8B-B14F-4D97-AF65-F5344CB8AC3E}">
        <p14:creationId xmlns:p14="http://schemas.microsoft.com/office/powerpoint/2010/main" val="1439944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8C3A3-D620-DEC2-2C65-160F1C50B48D}"/>
              </a:ext>
            </a:extLst>
          </p:cNvPr>
          <p:cNvSpPr>
            <a:spLocks noGrp="1"/>
          </p:cNvSpPr>
          <p:nvPr>
            <p:ph type="dt" sz="half" idx="10"/>
          </p:nvPr>
        </p:nvSpPr>
        <p:spPr/>
        <p:txBody>
          <a:bodyPr/>
          <a:lstStyle>
            <a:lvl1pPr>
              <a:defRPr/>
            </a:lvl1pPr>
          </a:lstStyle>
          <a:p>
            <a:pPr>
              <a:defRPr/>
            </a:pPr>
            <a:fld id="{5083DE66-69CA-5248-B47B-CE4CCE826803}" type="datetimeFigureOut">
              <a:rPr lang="en-US"/>
              <a:pPr>
                <a:defRPr/>
              </a:pPr>
              <a:t>7/8/23</a:t>
            </a:fld>
            <a:endParaRPr lang="en-US"/>
          </a:p>
        </p:txBody>
      </p:sp>
      <p:sp>
        <p:nvSpPr>
          <p:cNvPr id="5" name="Footer Placeholder 4">
            <a:extLst>
              <a:ext uri="{FF2B5EF4-FFF2-40B4-BE49-F238E27FC236}">
                <a16:creationId xmlns:a16="http://schemas.microsoft.com/office/drawing/2014/main" id="{DADD213D-7F69-B1A9-4983-EB5237D15C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623074-9877-68BD-4B42-3D71BBBB63DF}"/>
              </a:ext>
            </a:extLst>
          </p:cNvPr>
          <p:cNvSpPr>
            <a:spLocks noGrp="1"/>
          </p:cNvSpPr>
          <p:nvPr>
            <p:ph type="sldNum" sz="quarter" idx="12"/>
          </p:nvPr>
        </p:nvSpPr>
        <p:spPr/>
        <p:txBody>
          <a:bodyPr/>
          <a:lstStyle>
            <a:lvl1pPr>
              <a:defRPr/>
            </a:lvl1pPr>
          </a:lstStyle>
          <a:p>
            <a:fld id="{972AB522-F1D3-A849-B0AE-88F50E9720AA}" type="slidenum">
              <a:rPr lang="en-US" altLang="en-US"/>
              <a:pPr/>
              <a:t>‹#›</a:t>
            </a:fld>
            <a:endParaRPr lang="en-US" altLang="en-US"/>
          </a:p>
        </p:txBody>
      </p:sp>
    </p:spTree>
    <p:extLst>
      <p:ext uri="{BB962C8B-B14F-4D97-AF65-F5344CB8AC3E}">
        <p14:creationId xmlns:p14="http://schemas.microsoft.com/office/powerpoint/2010/main" val="33096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2" name="Straight Connector 20">
            <a:extLst>
              <a:ext uri="{FF2B5EF4-FFF2-40B4-BE49-F238E27FC236}">
                <a16:creationId xmlns:a16="http://schemas.microsoft.com/office/drawing/2014/main" id="{1EC8A7AC-E30B-4AEA-E6CE-8FFF5A2380ED}"/>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23">
            <a:extLst>
              <a:ext uri="{FF2B5EF4-FFF2-40B4-BE49-F238E27FC236}">
                <a16:creationId xmlns:a16="http://schemas.microsoft.com/office/drawing/2014/main" id="{50257AD5-2E26-76D8-32F5-80448E835877}"/>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24">
            <a:extLst>
              <a:ext uri="{FF2B5EF4-FFF2-40B4-BE49-F238E27FC236}">
                <a16:creationId xmlns:a16="http://schemas.microsoft.com/office/drawing/2014/main" id="{2E9BB443-0B4D-FC25-9FD2-503F381054D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5">
            <a:extLst>
              <a:ext uri="{FF2B5EF4-FFF2-40B4-BE49-F238E27FC236}">
                <a16:creationId xmlns:a16="http://schemas.microsoft.com/office/drawing/2014/main" id="{1C34930A-6FD4-58D8-4CC1-9CCEE58BB45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26">
            <a:extLst>
              <a:ext uri="{FF2B5EF4-FFF2-40B4-BE49-F238E27FC236}">
                <a16:creationId xmlns:a16="http://schemas.microsoft.com/office/drawing/2014/main" id="{3A0A5552-96DD-470A-EDAF-93C16EF6EE96}"/>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8">
            <a:extLst>
              <a:ext uri="{FF2B5EF4-FFF2-40B4-BE49-F238E27FC236}">
                <a16:creationId xmlns:a16="http://schemas.microsoft.com/office/drawing/2014/main" id="{ABED556C-2A5C-7D2F-EA8F-BC2CE29E2D79}"/>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7C18C1D0-C43D-35DC-6626-0A573E2A7074}"/>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1" name="Straight Connector 10">
            <a:extLst>
              <a:ext uri="{FF2B5EF4-FFF2-40B4-BE49-F238E27FC236}">
                <a16:creationId xmlns:a16="http://schemas.microsoft.com/office/drawing/2014/main" id="{E719FFAB-F951-99BC-7247-8D73B67A8572}"/>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2" name="Rectangle 11">
            <a:extLst>
              <a:ext uri="{FF2B5EF4-FFF2-40B4-BE49-F238E27FC236}">
                <a16:creationId xmlns:a16="http://schemas.microsoft.com/office/drawing/2014/main" id="{5F987738-6CB0-C82D-8F79-20183F7747C2}"/>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3" name="Oval 12">
            <a:extLst>
              <a:ext uri="{FF2B5EF4-FFF2-40B4-BE49-F238E27FC236}">
                <a16:creationId xmlns:a16="http://schemas.microsoft.com/office/drawing/2014/main" id="{2494CE80-42C1-7A1F-22D9-840B5FA93E0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D7749BE2-8D10-BF15-206C-7C0BDEB2AD79}"/>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5" name="Date Placeholder 6">
            <a:extLst>
              <a:ext uri="{FF2B5EF4-FFF2-40B4-BE49-F238E27FC236}">
                <a16:creationId xmlns:a16="http://schemas.microsoft.com/office/drawing/2014/main" id="{5306EF2C-DAA2-FC45-D1C1-6060883D3572}"/>
              </a:ext>
            </a:extLst>
          </p:cNvPr>
          <p:cNvSpPr>
            <a:spLocks noGrp="1"/>
          </p:cNvSpPr>
          <p:nvPr>
            <p:ph type="dt" sz="half" idx="10"/>
          </p:nvPr>
        </p:nvSpPr>
        <p:spPr/>
        <p:txBody>
          <a:bodyPr/>
          <a:lstStyle>
            <a:lvl1pPr>
              <a:defRPr/>
            </a:lvl1pPr>
          </a:lstStyle>
          <a:p>
            <a:pPr>
              <a:defRPr/>
            </a:pPr>
            <a:fld id="{60140AF4-4470-D848-A0C1-1F76ED46A7E8}" type="datetimeFigureOut">
              <a:rPr lang="en-US"/>
              <a:pPr>
                <a:defRPr/>
              </a:pPr>
              <a:t>7/8/23</a:t>
            </a:fld>
            <a:endParaRPr lang="en-US"/>
          </a:p>
        </p:txBody>
      </p:sp>
      <p:sp>
        <p:nvSpPr>
          <p:cNvPr id="16" name="Footer Placeholder 7">
            <a:extLst>
              <a:ext uri="{FF2B5EF4-FFF2-40B4-BE49-F238E27FC236}">
                <a16:creationId xmlns:a16="http://schemas.microsoft.com/office/drawing/2014/main" id="{0ABF2728-5DD0-271C-3C71-E1922293E3AE}"/>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FC8B988E-A793-1C9A-5054-827898B14505}"/>
              </a:ext>
            </a:extLst>
          </p:cNvPr>
          <p:cNvSpPr>
            <a:spLocks noGrp="1"/>
          </p:cNvSpPr>
          <p:nvPr>
            <p:ph type="sldNum" sz="quarter" idx="12"/>
          </p:nvPr>
        </p:nvSpPr>
        <p:spPr>
          <a:xfrm>
            <a:off x="4343400" y="1042988"/>
            <a:ext cx="457200" cy="441325"/>
          </a:xfrm>
        </p:spPr>
        <p:txBody>
          <a:bodyPr/>
          <a:lstStyle>
            <a:lvl1pPr>
              <a:defRPr/>
            </a:lvl1pPr>
          </a:lstStyle>
          <a:p>
            <a:fld id="{1070C9B1-6AAF-A443-98E5-BAEC4D27C319}" type="slidenum">
              <a:rPr lang="en-US" altLang="en-US"/>
              <a:pPr/>
              <a:t>‹#›</a:t>
            </a:fld>
            <a:endParaRPr lang="en-US" altLang="en-US"/>
          </a:p>
        </p:txBody>
      </p:sp>
    </p:spTree>
    <p:extLst>
      <p:ext uri="{BB962C8B-B14F-4D97-AF65-F5344CB8AC3E}">
        <p14:creationId xmlns:p14="http://schemas.microsoft.com/office/powerpoint/2010/main" val="70123051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A72686D-7E6D-BBA6-CA1C-056A760FCA3C}"/>
              </a:ext>
            </a:extLst>
          </p:cNvPr>
          <p:cNvSpPr>
            <a:spLocks noGrp="1"/>
          </p:cNvSpPr>
          <p:nvPr>
            <p:ph type="dt" sz="half" idx="10"/>
          </p:nvPr>
        </p:nvSpPr>
        <p:spPr/>
        <p:txBody>
          <a:bodyPr/>
          <a:lstStyle>
            <a:lvl1pPr>
              <a:defRPr/>
            </a:lvl1pPr>
          </a:lstStyle>
          <a:p>
            <a:pPr>
              <a:defRPr/>
            </a:pPr>
            <a:fld id="{C269807B-56D2-494C-93D6-606AACB077B5}" type="datetimeFigureOut">
              <a:rPr lang="en-US"/>
              <a:pPr>
                <a:defRPr/>
              </a:pPr>
              <a:t>7/8/23</a:t>
            </a:fld>
            <a:endParaRPr lang="en-US"/>
          </a:p>
        </p:txBody>
      </p:sp>
      <p:sp>
        <p:nvSpPr>
          <p:cNvPr id="6" name="Footer Placeholder 4">
            <a:extLst>
              <a:ext uri="{FF2B5EF4-FFF2-40B4-BE49-F238E27FC236}">
                <a16:creationId xmlns:a16="http://schemas.microsoft.com/office/drawing/2014/main" id="{8405E056-D951-7227-1E98-CFD9906C8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66B889-77D9-423E-4583-D63FB50E22EB}"/>
              </a:ext>
            </a:extLst>
          </p:cNvPr>
          <p:cNvSpPr>
            <a:spLocks noGrp="1"/>
          </p:cNvSpPr>
          <p:nvPr>
            <p:ph type="sldNum" sz="quarter" idx="12"/>
          </p:nvPr>
        </p:nvSpPr>
        <p:spPr/>
        <p:txBody>
          <a:bodyPr/>
          <a:lstStyle>
            <a:lvl1pPr>
              <a:defRPr/>
            </a:lvl1pPr>
          </a:lstStyle>
          <a:p>
            <a:fld id="{CB6B3CAB-6468-3946-93C3-981A08F76560}" type="slidenum">
              <a:rPr lang="en-US" altLang="en-US"/>
              <a:pPr/>
              <a:t>‹#›</a:t>
            </a:fld>
            <a:endParaRPr lang="en-US" altLang="en-US"/>
          </a:p>
        </p:txBody>
      </p:sp>
    </p:spTree>
    <p:extLst>
      <p:ext uri="{BB962C8B-B14F-4D97-AF65-F5344CB8AC3E}">
        <p14:creationId xmlns:p14="http://schemas.microsoft.com/office/powerpoint/2010/main" val="2398870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3E2F59E-49F5-5A01-ADD3-8577A7F7425A}"/>
              </a:ext>
            </a:extLst>
          </p:cNvPr>
          <p:cNvSpPr>
            <a:spLocks noGrp="1"/>
          </p:cNvSpPr>
          <p:nvPr>
            <p:ph type="dt" sz="half" idx="10"/>
          </p:nvPr>
        </p:nvSpPr>
        <p:spPr/>
        <p:txBody>
          <a:bodyPr/>
          <a:lstStyle>
            <a:lvl1pPr>
              <a:defRPr/>
            </a:lvl1pPr>
          </a:lstStyle>
          <a:p>
            <a:pPr>
              <a:defRPr/>
            </a:pPr>
            <a:fld id="{7C580920-04CF-264B-B113-7DE30E871916}" type="datetimeFigureOut">
              <a:rPr lang="en-US"/>
              <a:pPr>
                <a:defRPr/>
              </a:pPr>
              <a:t>7/8/23</a:t>
            </a:fld>
            <a:endParaRPr lang="en-US"/>
          </a:p>
        </p:txBody>
      </p:sp>
      <p:sp>
        <p:nvSpPr>
          <p:cNvPr id="8" name="Footer Placeholder 4">
            <a:extLst>
              <a:ext uri="{FF2B5EF4-FFF2-40B4-BE49-F238E27FC236}">
                <a16:creationId xmlns:a16="http://schemas.microsoft.com/office/drawing/2014/main" id="{B5CA11E4-AF6A-073F-1DA8-23EFF38F513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24EC05B-DB81-E0A5-0998-887AC0FF2EA2}"/>
              </a:ext>
            </a:extLst>
          </p:cNvPr>
          <p:cNvSpPr>
            <a:spLocks noGrp="1"/>
          </p:cNvSpPr>
          <p:nvPr>
            <p:ph type="sldNum" sz="quarter" idx="12"/>
          </p:nvPr>
        </p:nvSpPr>
        <p:spPr/>
        <p:txBody>
          <a:bodyPr/>
          <a:lstStyle>
            <a:lvl1pPr>
              <a:defRPr/>
            </a:lvl1pPr>
          </a:lstStyle>
          <a:p>
            <a:fld id="{1D698295-094A-CA4D-94F0-F79D9BF75412}" type="slidenum">
              <a:rPr lang="en-US" altLang="en-US"/>
              <a:pPr/>
              <a:t>‹#›</a:t>
            </a:fld>
            <a:endParaRPr lang="en-US" altLang="en-US"/>
          </a:p>
        </p:txBody>
      </p:sp>
    </p:spTree>
    <p:extLst>
      <p:ext uri="{BB962C8B-B14F-4D97-AF65-F5344CB8AC3E}">
        <p14:creationId xmlns:p14="http://schemas.microsoft.com/office/powerpoint/2010/main" val="3861305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4146F01-CCE5-F415-071E-31BC774DA901}"/>
              </a:ext>
            </a:extLst>
          </p:cNvPr>
          <p:cNvSpPr>
            <a:spLocks noGrp="1"/>
          </p:cNvSpPr>
          <p:nvPr>
            <p:ph type="dt" sz="half" idx="10"/>
          </p:nvPr>
        </p:nvSpPr>
        <p:spPr/>
        <p:txBody>
          <a:bodyPr/>
          <a:lstStyle>
            <a:lvl1pPr>
              <a:defRPr/>
            </a:lvl1pPr>
          </a:lstStyle>
          <a:p>
            <a:pPr>
              <a:defRPr/>
            </a:pPr>
            <a:fld id="{EE07799C-585B-624F-A63F-36F507D52C8F}" type="datetimeFigureOut">
              <a:rPr lang="en-US"/>
              <a:pPr>
                <a:defRPr/>
              </a:pPr>
              <a:t>7/8/23</a:t>
            </a:fld>
            <a:endParaRPr lang="en-US"/>
          </a:p>
        </p:txBody>
      </p:sp>
      <p:sp>
        <p:nvSpPr>
          <p:cNvPr id="4" name="Footer Placeholder 4">
            <a:extLst>
              <a:ext uri="{FF2B5EF4-FFF2-40B4-BE49-F238E27FC236}">
                <a16:creationId xmlns:a16="http://schemas.microsoft.com/office/drawing/2014/main" id="{8123E228-06C3-6836-197B-0FA46691D92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5687C7-E1EF-A3DD-E83F-EFE3430696D1}"/>
              </a:ext>
            </a:extLst>
          </p:cNvPr>
          <p:cNvSpPr>
            <a:spLocks noGrp="1"/>
          </p:cNvSpPr>
          <p:nvPr>
            <p:ph type="sldNum" sz="quarter" idx="12"/>
          </p:nvPr>
        </p:nvSpPr>
        <p:spPr/>
        <p:txBody>
          <a:bodyPr/>
          <a:lstStyle>
            <a:lvl1pPr>
              <a:defRPr/>
            </a:lvl1pPr>
          </a:lstStyle>
          <a:p>
            <a:fld id="{01C8E36A-8E19-C043-B054-798C4610D8FE}" type="slidenum">
              <a:rPr lang="en-US" altLang="en-US"/>
              <a:pPr/>
              <a:t>‹#›</a:t>
            </a:fld>
            <a:endParaRPr lang="en-US" altLang="en-US"/>
          </a:p>
        </p:txBody>
      </p:sp>
    </p:spTree>
    <p:extLst>
      <p:ext uri="{BB962C8B-B14F-4D97-AF65-F5344CB8AC3E}">
        <p14:creationId xmlns:p14="http://schemas.microsoft.com/office/powerpoint/2010/main" val="2780254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8682E4-74E2-7959-236B-2F6A1B46DB27}"/>
              </a:ext>
            </a:extLst>
          </p:cNvPr>
          <p:cNvSpPr>
            <a:spLocks noGrp="1"/>
          </p:cNvSpPr>
          <p:nvPr>
            <p:ph type="dt" sz="half" idx="10"/>
          </p:nvPr>
        </p:nvSpPr>
        <p:spPr/>
        <p:txBody>
          <a:bodyPr/>
          <a:lstStyle>
            <a:lvl1pPr>
              <a:defRPr/>
            </a:lvl1pPr>
          </a:lstStyle>
          <a:p>
            <a:pPr>
              <a:defRPr/>
            </a:pPr>
            <a:fld id="{9A473380-506E-2D47-8E4A-E3DA9DAE3D37}" type="datetimeFigureOut">
              <a:rPr lang="en-US"/>
              <a:pPr>
                <a:defRPr/>
              </a:pPr>
              <a:t>7/8/23</a:t>
            </a:fld>
            <a:endParaRPr lang="en-US"/>
          </a:p>
        </p:txBody>
      </p:sp>
      <p:sp>
        <p:nvSpPr>
          <p:cNvPr id="3" name="Footer Placeholder 4">
            <a:extLst>
              <a:ext uri="{FF2B5EF4-FFF2-40B4-BE49-F238E27FC236}">
                <a16:creationId xmlns:a16="http://schemas.microsoft.com/office/drawing/2014/main" id="{8B34D1F4-5897-DFF9-D1DE-896D01C9C9D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924C422-F78A-28B8-E9DE-327D1667AB26}"/>
              </a:ext>
            </a:extLst>
          </p:cNvPr>
          <p:cNvSpPr>
            <a:spLocks noGrp="1"/>
          </p:cNvSpPr>
          <p:nvPr>
            <p:ph type="sldNum" sz="quarter" idx="12"/>
          </p:nvPr>
        </p:nvSpPr>
        <p:spPr/>
        <p:txBody>
          <a:bodyPr/>
          <a:lstStyle>
            <a:lvl1pPr>
              <a:defRPr/>
            </a:lvl1pPr>
          </a:lstStyle>
          <a:p>
            <a:fld id="{BC081472-0323-7B42-9B90-E5C3BDDBB05C}" type="slidenum">
              <a:rPr lang="en-US" altLang="en-US"/>
              <a:pPr/>
              <a:t>‹#›</a:t>
            </a:fld>
            <a:endParaRPr lang="en-US" altLang="en-US"/>
          </a:p>
        </p:txBody>
      </p:sp>
    </p:spTree>
    <p:extLst>
      <p:ext uri="{BB962C8B-B14F-4D97-AF65-F5344CB8AC3E}">
        <p14:creationId xmlns:p14="http://schemas.microsoft.com/office/powerpoint/2010/main" val="1618611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47C14FC-5698-7EB5-F4A2-736BB9913FE0}"/>
              </a:ext>
            </a:extLst>
          </p:cNvPr>
          <p:cNvSpPr>
            <a:spLocks noGrp="1"/>
          </p:cNvSpPr>
          <p:nvPr>
            <p:ph type="dt" sz="half" idx="10"/>
          </p:nvPr>
        </p:nvSpPr>
        <p:spPr/>
        <p:txBody>
          <a:bodyPr/>
          <a:lstStyle>
            <a:lvl1pPr>
              <a:defRPr/>
            </a:lvl1pPr>
          </a:lstStyle>
          <a:p>
            <a:pPr>
              <a:defRPr/>
            </a:pPr>
            <a:fld id="{9FC7826B-618F-CB4D-B328-86BF04EEB2CF}" type="datetimeFigureOut">
              <a:rPr lang="en-US"/>
              <a:pPr>
                <a:defRPr/>
              </a:pPr>
              <a:t>7/8/23</a:t>
            </a:fld>
            <a:endParaRPr lang="en-US"/>
          </a:p>
        </p:txBody>
      </p:sp>
      <p:sp>
        <p:nvSpPr>
          <p:cNvPr id="6" name="Footer Placeholder 4">
            <a:extLst>
              <a:ext uri="{FF2B5EF4-FFF2-40B4-BE49-F238E27FC236}">
                <a16:creationId xmlns:a16="http://schemas.microsoft.com/office/drawing/2014/main" id="{FF8AB1B9-B12B-375B-DD4A-9696766046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20DF82-C3D7-DD09-3DA3-855E8BC652E5}"/>
              </a:ext>
            </a:extLst>
          </p:cNvPr>
          <p:cNvSpPr>
            <a:spLocks noGrp="1"/>
          </p:cNvSpPr>
          <p:nvPr>
            <p:ph type="sldNum" sz="quarter" idx="12"/>
          </p:nvPr>
        </p:nvSpPr>
        <p:spPr/>
        <p:txBody>
          <a:bodyPr/>
          <a:lstStyle>
            <a:lvl1pPr>
              <a:defRPr/>
            </a:lvl1pPr>
          </a:lstStyle>
          <a:p>
            <a:fld id="{A2B8752F-2291-9047-B7E5-3A7BE0E549EA}" type="slidenum">
              <a:rPr lang="en-US" altLang="en-US"/>
              <a:pPr/>
              <a:t>‹#›</a:t>
            </a:fld>
            <a:endParaRPr lang="en-US" altLang="en-US"/>
          </a:p>
        </p:txBody>
      </p:sp>
    </p:spTree>
    <p:extLst>
      <p:ext uri="{BB962C8B-B14F-4D97-AF65-F5344CB8AC3E}">
        <p14:creationId xmlns:p14="http://schemas.microsoft.com/office/powerpoint/2010/main" val="1770004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366CD3-51DD-8A28-627D-B6EF3A775891}"/>
              </a:ext>
            </a:extLst>
          </p:cNvPr>
          <p:cNvSpPr>
            <a:spLocks noGrp="1"/>
          </p:cNvSpPr>
          <p:nvPr>
            <p:ph type="dt" sz="half" idx="10"/>
          </p:nvPr>
        </p:nvSpPr>
        <p:spPr/>
        <p:txBody>
          <a:bodyPr/>
          <a:lstStyle>
            <a:lvl1pPr>
              <a:defRPr/>
            </a:lvl1pPr>
          </a:lstStyle>
          <a:p>
            <a:pPr>
              <a:defRPr/>
            </a:pPr>
            <a:fld id="{9E0553CA-25F9-904F-BA56-46A0CBA5F3C2}" type="datetimeFigureOut">
              <a:rPr lang="en-US"/>
              <a:pPr>
                <a:defRPr/>
              </a:pPr>
              <a:t>7/8/23</a:t>
            </a:fld>
            <a:endParaRPr lang="en-US"/>
          </a:p>
        </p:txBody>
      </p:sp>
      <p:sp>
        <p:nvSpPr>
          <p:cNvPr id="6" name="Footer Placeholder 4">
            <a:extLst>
              <a:ext uri="{FF2B5EF4-FFF2-40B4-BE49-F238E27FC236}">
                <a16:creationId xmlns:a16="http://schemas.microsoft.com/office/drawing/2014/main" id="{64629283-3F08-F9E7-2C42-C6627BECC8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C3C62B-104C-9588-4143-4D7D191EB857}"/>
              </a:ext>
            </a:extLst>
          </p:cNvPr>
          <p:cNvSpPr>
            <a:spLocks noGrp="1"/>
          </p:cNvSpPr>
          <p:nvPr>
            <p:ph type="sldNum" sz="quarter" idx="12"/>
          </p:nvPr>
        </p:nvSpPr>
        <p:spPr/>
        <p:txBody>
          <a:bodyPr/>
          <a:lstStyle>
            <a:lvl1pPr>
              <a:defRPr/>
            </a:lvl1pPr>
          </a:lstStyle>
          <a:p>
            <a:fld id="{CC66E53F-9A35-4B41-B67F-507FBE27A8E5}" type="slidenum">
              <a:rPr lang="en-US" altLang="en-US"/>
              <a:pPr/>
              <a:t>‹#›</a:t>
            </a:fld>
            <a:endParaRPr lang="en-US" altLang="en-US"/>
          </a:p>
        </p:txBody>
      </p:sp>
    </p:spTree>
    <p:extLst>
      <p:ext uri="{BB962C8B-B14F-4D97-AF65-F5344CB8AC3E}">
        <p14:creationId xmlns:p14="http://schemas.microsoft.com/office/powerpoint/2010/main" val="14766892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6B92-27A5-F60B-20CE-D2B5F3E56DEC}"/>
              </a:ext>
            </a:extLst>
          </p:cNvPr>
          <p:cNvSpPr>
            <a:spLocks noGrp="1"/>
          </p:cNvSpPr>
          <p:nvPr>
            <p:ph type="dt" sz="half" idx="10"/>
          </p:nvPr>
        </p:nvSpPr>
        <p:spPr/>
        <p:txBody>
          <a:bodyPr/>
          <a:lstStyle>
            <a:lvl1pPr>
              <a:defRPr/>
            </a:lvl1pPr>
          </a:lstStyle>
          <a:p>
            <a:pPr>
              <a:defRPr/>
            </a:pPr>
            <a:fld id="{DA40BF8B-EE54-E342-9B6A-55722D33B1B6}" type="datetimeFigureOut">
              <a:rPr lang="en-US"/>
              <a:pPr>
                <a:defRPr/>
              </a:pPr>
              <a:t>7/8/23</a:t>
            </a:fld>
            <a:endParaRPr lang="en-US"/>
          </a:p>
        </p:txBody>
      </p:sp>
      <p:sp>
        <p:nvSpPr>
          <p:cNvPr id="5" name="Footer Placeholder 4">
            <a:extLst>
              <a:ext uri="{FF2B5EF4-FFF2-40B4-BE49-F238E27FC236}">
                <a16:creationId xmlns:a16="http://schemas.microsoft.com/office/drawing/2014/main" id="{91BF27DB-08FE-8A22-12F5-3675D9781B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F66955-72EE-63F0-5152-CFAD41E4A9EF}"/>
              </a:ext>
            </a:extLst>
          </p:cNvPr>
          <p:cNvSpPr>
            <a:spLocks noGrp="1"/>
          </p:cNvSpPr>
          <p:nvPr>
            <p:ph type="sldNum" sz="quarter" idx="12"/>
          </p:nvPr>
        </p:nvSpPr>
        <p:spPr/>
        <p:txBody>
          <a:bodyPr/>
          <a:lstStyle>
            <a:lvl1pPr>
              <a:defRPr/>
            </a:lvl1pPr>
          </a:lstStyle>
          <a:p>
            <a:fld id="{44765A43-17FC-3E43-B26B-7E01326E175D}" type="slidenum">
              <a:rPr lang="en-US" altLang="en-US"/>
              <a:pPr/>
              <a:t>‹#›</a:t>
            </a:fld>
            <a:endParaRPr lang="en-US" altLang="en-US"/>
          </a:p>
        </p:txBody>
      </p:sp>
    </p:spTree>
    <p:extLst>
      <p:ext uri="{BB962C8B-B14F-4D97-AF65-F5344CB8AC3E}">
        <p14:creationId xmlns:p14="http://schemas.microsoft.com/office/powerpoint/2010/main" val="3838526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17942-14A6-6F5E-502D-54AE5F87004A}"/>
              </a:ext>
            </a:extLst>
          </p:cNvPr>
          <p:cNvSpPr>
            <a:spLocks noGrp="1"/>
          </p:cNvSpPr>
          <p:nvPr>
            <p:ph type="dt" sz="half" idx="10"/>
          </p:nvPr>
        </p:nvSpPr>
        <p:spPr/>
        <p:txBody>
          <a:bodyPr/>
          <a:lstStyle>
            <a:lvl1pPr>
              <a:defRPr/>
            </a:lvl1pPr>
          </a:lstStyle>
          <a:p>
            <a:pPr>
              <a:defRPr/>
            </a:pPr>
            <a:fld id="{8E2F77EA-4D1E-404D-B859-E258A40BD73E}" type="datetimeFigureOut">
              <a:rPr lang="en-US"/>
              <a:pPr>
                <a:defRPr/>
              </a:pPr>
              <a:t>7/8/23</a:t>
            </a:fld>
            <a:endParaRPr lang="en-US"/>
          </a:p>
        </p:txBody>
      </p:sp>
      <p:sp>
        <p:nvSpPr>
          <p:cNvPr id="5" name="Footer Placeholder 4">
            <a:extLst>
              <a:ext uri="{FF2B5EF4-FFF2-40B4-BE49-F238E27FC236}">
                <a16:creationId xmlns:a16="http://schemas.microsoft.com/office/drawing/2014/main" id="{8482ABA5-77FF-A7AD-3CE3-0185E7980E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B68850-7ABD-5E1B-0DD2-881AC0DDB413}"/>
              </a:ext>
            </a:extLst>
          </p:cNvPr>
          <p:cNvSpPr>
            <a:spLocks noGrp="1"/>
          </p:cNvSpPr>
          <p:nvPr>
            <p:ph type="sldNum" sz="quarter" idx="12"/>
          </p:nvPr>
        </p:nvSpPr>
        <p:spPr/>
        <p:txBody>
          <a:bodyPr/>
          <a:lstStyle>
            <a:lvl1pPr>
              <a:defRPr/>
            </a:lvl1pPr>
          </a:lstStyle>
          <a:p>
            <a:fld id="{B33D783A-5B02-D44B-86A1-5597458A4C25}" type="slidenum">
              <a:rPr lang="en-US" altLang="en-US"/>
              <a:pPr/>
              <a:t>‹#›</a:t>
            </a:fld>
            <a:endParaRPr lang="en-US" altLang="en-US"/>
          </a:p>
        </p:txBody>
      </p:sp>
    </p:spTree>
    <p:extLst>
      <p:ext uri="{BB962C8B-B14F-4D97-AF65-F5344CB8AC3E}">
        <p14:creationId xmlns:p14="http://schemas.microsoft.com/office/powerpoint/2010/main" val="9945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E3BF01-FBA9-6EDF-7CD1-CB41E6CDF107}"/>
              </a:ext>
            </a:extLst>
          </p:cNvPr>
          <p:cNvSpPr>
            <a:spLocks noGrp="1"/>
          </p:cNvSpPr>
          <p:nvPr>
            <p:ph type="dt" sz="half" idx="10"/>
          </p:nvPr>
        </p:nvSpPr>
        <p:spPr/>
        <p:txBody>
          <a:bodyPr/>
          <a:lstStyle>
            <a:lvl1pPr>
              <a:defRPr/>
            </a:lvl1pPr>
          </a:lstStyle>
          <a:p>
            <a:pPr>
              <a:defRPr/>
            </a:pPr>
            <a:fld id="{D773108C-C6A6-6149-A824-BE057CCA8405}" type="datetimeFigureOut">
              <a:rPr lang="en-US"/>
              <a:pPr>
                <a:defRPr/>
              </a:pPr>
              <a:t>7/8/23</a:t>
            </a:fld>
            <a:endParaRPr lang="en-US"/>
          </a:p>
        </p:txBody>
      </p:sp>
      <p:sp>
        <p:nvSpPr>
          <p:cNvPr id="4" name="Footer Placeholder 3">
            <a:extLst>
              <a:ext uri="{FF2B5EF4-FFF2-40B4-BE49-F238E27FC236}">
                <a16:creationId xmlns:a16="http://schemas.microsoft.com/office/drawing/2014/main" id="{F05085D1-5B92-D191-958C-E2CFA763D4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E705F734-D2F7-16D2-8F9E-30C6CEB3148F}"/>
              </a:ext>
            </a:extLst>
          </p:cNvPr>
          <p:cNvSpPr>
            <a:spLocks noGrp="1"/>
          </p:cNvSpPr>
          <p:nvPr>
            <p:ph type="sldNum" sz="quarter" idx="12"/>
          </p:nvPr>
        </p:nvSpPr>
        <p:spPr>
          <a:xfrm>
            <a:off x="4343400" y="1036638"/>
            <a:ext cx="457200" cy="441325"/>
          </a:xfrm>
        </p:spPr>
        <p:txBody>
          <a:bodyPr/>
          <a:lstStyle>
            <a:lvl1pPr>
              <a:defRPr/>
            </a:lvl1pPr>
          </a:lstStyle>
          <a:p>
            <a:fld id="{EF4A36AA-7CC3-BC43-A3BE-9041FDDAFBE4}" type="slidenum">
              <a:rPr lang="en-US" altLang="en-US"/>
              <a:pPr/>
              <a:t>‹#›</a:t>
            </a:fld>
            <a:endParaRPr lang="en-US" altLang="en-US"/>
          </a:p>
        </p:txBody>
      </p:sp>
    </p:spTree>
    <p:extLst>
      <p:ext uri="{BB962C8B-B14F-4D97-AF65-F5344CB8AC3E}">
        <p14:creationId xmlns:p14="http://schemas.microsoft.com/office/powerpoint/2010/main" val="397846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2A0F0BF7-2800-8E32-21BB-D8E3E203DBD4}"/>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3" name="Rectangle 23">
            <a:extLst>
              <a:ext uri="{FF2B5EF4-FFF2-40B4-BE49-F238E27FC236}">
                <a16:creationId xmlns:a16="http://schemas.microsoft.com/office/drawing/2014/main" id="{8D812FEE-7247-41C7-335D-39B438E2B10F}"/>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4" name="Rectangle 24">
            <a:extLst>
              <a:ext uri="{FF2B5EF4-FFF2-40B4-BE49-F238E27FC236}">
                <a16:creationId xmlns:a16="http://schemas.microsoft.com/office/drawing/2014/main" id="{803BD8CA-D735-F857-968A-C54E72306086}"/>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5" name="Rectangle 25">
            <a:extLst>
              <a:ext uri="{FF2B5EF4-FFF2-40B4-BE49-F238E27FC236}">
                <a16:creationId xmlns:a16="http://schemas.microsoft.com/office/drawing/2014/main" id="{C66F731A-DAC4-0D2A-6A55-8210B99307F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5">
            <a:extLst>
              <a:ext uri="{FF2B5EF4-FFF2-40B4-BE49-F238E27FC236}">
                <a16:creationId xmlns:a16="http://schemas.microsoft.com/office/drawing/2014/main" id="{DEF28C54-70AD-ACD3-C12D-EE59AA713C06}"/>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7" name="Rectangle 6">
            <a:extLst>
              <a:ext uri="{FF2B5EF4-FFF2-40B4-BE49-F238E27FC236}">
                <a16:creationId xmlns:a16="http://schemas.microsoft.com/office/drawing/2014/main" id="{7DD86668-EB4C-48B5-25B5-BDD9826F01AA}"/>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8" name="Date Placeholder 1">
            <a:extLst>
              <a:ext uri="{FF2B5EF4-FFF2-40B4-BE49-F238E27FC236}">
                <a16:creationId xmlns:a16="http://schemas.microsoft.com/office/drawing/2014/main" id="{587E1F22-E1F0-A1A3-4FD8-767583289B74}"/>
              </a:ext>
            </a:extLst>
          </p:cNvPr>
          <p:cNvSpPr>
            <a:spLocks noGrp="1"/>
          </p:cNvSpPr>
          <p:nvPr>
            <p:ph type="dt" sz="half" idx="10"/>
          </p:nvPr>
        </p:nvSpPr>
        <p:spPr/>
        <p:txBody>
          <a:bodyPr/>
          <a:lstStyle>
            <a:lvl1pPr>
              <a:defRPr/>
            </a:lvl1pPr>
          </a:lstStyle>
          <a:p>
            <a:pPr>
              <a:defRPr/>
            </a:pPr>
            <a:fld id="{DF67D241-5B79-B840-AD59-D988D2BCC356}" type="datetimeFigureOut">
              <a:rPr lang="en-US"/>
              <a:pPr>
                <a:defRPr/>
              </a:pPr>
              <a:t>7/8/23</a:t>
            </a:fld>
            <a:endParaRPr lang="en-US"/>
          </a:p>
        </p:txBody>
      </p:sp>
      <p:sp>
        <p:nvSpPr>
          <p:cNvPr id="9" name="Footer Placeholder 2">
            <a:extLst>
              <a:ext uri="{FF2B5EF4-FFF2-40B4-BE49-F238E27FC236}">
                <a16:creationId xmlns:a16="http://schemas.microsoft.com/office/drawing/2014/main" id="{168167C3-B2D0-518F-38CC-2A4499253D5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E76CA17C-9E40-5031-56EA-59A190F037C5}"/>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A879297D-26DF-4E46-91EE-365082584350}" type="slidenum">
              <a:rPr lang="en-US" altLang="en-US"/>
              <a:pPr/>
              <a:t>‹#›</a:t>
            </a:fld>
            <a:endParaRPr lang="en-US" altLang="en-US"/>
          </a:p>
        </p:txBody>
      </p:sp>
    </p:spTree>
    <p:extLst>
      <p:ext uri="{BB962C8B-B14F-4D97-AF65-F5344CB8AC3E}">
        <p14:creationId xmlns:p14="http://schemas.microsoft.com/office/powerpoint/2010/main" val="343610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FB72B0-126E-DF51-9351-2F9C461B0AD7}"/>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5" name="Rectangle 23">
            <a:extLst>
              <a:ext uri="{FF2B5EF4-FFF2-40B4-BE49-F238E27FC236}">
                <a16:creationId xmlns:a16="http://schemas.microsoft.com/office/drawing/2014/main" id="{579D4262-E9D2-7F95-53D9-C34E3AD1E1F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24">
            <a:extLst>
              <a:ext uri="{FF2B5EF4-FFF2-40B4-BE49-F238E27FC236}">
                <a16:creationId xmlns:a16="http://schemas.microsoft.com/office/drawing/2014/main" id="{AE026F30-BBF4-7DFB-0F3F-9BE69199790A}"/>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5">
            <a:extLst>
              <a:ext uri="{FF2B5EF4-FFF2-40B4-BE49-F238E27FC236}">
                <a16:creationId xmlns:a16="http://schemas.microsoft.com/office/drawing/2014/main" id="{821C769E-4C6C-4980-DA84-DEFEFE5828B7}"/>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26">
            <a:extLst>
              <a:ext uri="{FF2B5EF4-FFF2-40B4-BE49-F238E27FC236}">
                <a16:creationId xmlns:a16="http://schemas.microsoft.com/office/drawing/2014/main" id="{8A040FFB-9B65-0D77-18E7-3DA593BE1110}"/>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8">
            <a:extLst>
              <a:ext uri="{FF2B5EF4-FFF2-40B4-BE49-F238E27FC236}">
                <a16:creationId xmlns:a16="http://schemas.microsoft.com/office/drawing/2014/main" id="{BA854815-C903-EA03-FF3A-17AE15E20F97}"/>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C3F2C66B-6CE1-47E2-7E37-1AF16B736E39}"/>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1" name="Straight Connector 10">
            <a:extLst>
              <a:ext uri="{FF2B5EF4-FFF2-40B4-BE49-F238E27FC236}">
                <a16:creationId xmlns:a16="http://schemas.microsoft.com/office/drawing/2014/main" id="{AA3BB9ED-01D0-2569-72A0-B1BC432B3A6E}"/>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2" name="Oval 11">
            <a:extLst>
              <a:ext uri="{FF2B5EF4-FFF2-40B4-BE49-F238E27FC236}">
                <a16:creationId xmlns:a16="http://schemas.microsoft.com/office/drawing/2014/main" id="{334FEF87-6D85-3092-004C-5EC9B3D2A6C9}"/>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Oval 12">
            <a:extLst>
              <a:ext uri="{FF2B5EF4-FFF2-40B4-BE49-F238E27FC236}">
                <a16:creationId xmlns:a16="http://schemas.microsoft.com/office/drawing/2014/main" id="{558BD870-A048-F2DC-ED24-BE7FDFA06C0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2E2C3174-0694-C087-52B9-2B27B54A721F}"/>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B3664057-10B7-7F5D-49DA-86D072FA9704}"/>
              </a:ext>
            </a:extLst>
          </p:cNvPr>
          <p:cNvSpPr>
            <a:spLocks noGrp="1"/>
          </p:cNvSpPr>
          <p:nvPr>
            <p:ph type="sldNum" sz="quarter" idx="10"/>
          </p:nvPr>
        </p:nvSpPr>
        <p:spPr>
          <a:xfrm>
            <a:off x="1371600" y="312738"/>
            <a:ext cx="457200" cy="441325"/>
          </a:xfrm>
        </p:spPr>
        <p:txBody>
          <a:bodyPr/>
          <a:lstStyle>
            <a:lvl1pPr>
              <a:defRPr/>
            </a:lvl1pPr>
          </a:lstStyle>
          <a:p>
            <a:fld id="{FF9B8FDA-2D79-8B4C-ADEA-3741092CC426}" type="slidenum">
              <a:rPr lang="en-US" altLang="en-US"/>
              <a:pPr/>
              <a:t>‹#›</a:t>
            </a:fld>
            <a:endParaRPr lang="en-US" altLang="en-US"/>
          </a:p>
        </p:txBody>
      </p:sp>
      <p:sp>
        <p:nvSpPr>
          <p:cNvPr id="16" name="Date Placeholder 4">
            <a:extLst>
              <a:ext uri="{FF2B5EF4-FFF2-40B4-BE49-F238E27FC236}">
                <a16:creationId xmlns:a16="http://schemas.microsoft.com/office/drawing/2014/main" id="{B8A78165-78A9-43D7-3500-5D49F65BD65D}"/>
              </a:ext>
            </a:extLst>
          </p:cNvPr>
          <p:cNvSpPr>
            <a:spLocks noGrp="1"/>
          </p:cNvSpPr>
          <p:nvPr>
            <p:ph type="dt" sz="half" idx="11"/>
          </p:nvPr>
        </p:nvSpPr>
        <p:spPr/>
        <p:txBody>
          <a:bodyPr/>
          <a:lstStyle>
            <a:lvl1pPr>
              <a:defRPr/>
            </a:lvl1pPr>
          </a:lstStyle>
          <a:p>
            <a:pPr>
              <a:defRPr/>
            </a:pPr>
            <a:fld id="{A0330E69-3786-ED41-A8DB-57D0DD545667}" type="datetimeFigureOut">
              <a:rPr lang="en-US"/>
              <a:pPr>
                <a:defRPr/>
              </a:pPr>
              <a:t>7/8/23</a:t>
            </a:fld>
            <a:endParaRPr lang="en-US"/>
          </a:p>
        </p:txBody>
      </p:sp>
      <p:sp>
        <p:nvSpPr>
          <p:cNvPr id="17" name="Footer Placeholder 5">
            <a:extLst>
              <a:ext uri="{FF2B5EF4-FFF2-40B4-BE49-F238E27FC236}">
                <a16:creationId xmlns:a16="http://schemas.microsoft.com/office/drawing/2014/main" id="{EF5AFC2E-A86D-65BD-2698-E6E767E743E7}"/>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9134844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85BB4B24-9D07-63D9-CFAE-635F87C2A50C}"/>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6" name="Rectangle 23">
            <a:extLst>
              <a:ext uri="{FF2B5EF4-FFF2-40B4-BE49-F238E27FC236}">
                <a16:creationId xmlns:a16="http://schemas.microsoft.com/office/drawing/2014/main" id="{C0DB2A62-46D4-46BF-044D-6889AD98E4D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4">
            <a:extLst>
              <a:ext uri="{FF2B5EF4-FFF2-40B4-BE49-F238E27FC236}">
                <a16:creationId xmlns:a16="http://schemas.microsoft.com/office/drawing/2014/main" id="{87285574-68E3-6B41-069A-F5A183F1DE8B}"/>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25">
            <a:extLst>
              <a:ext uri="{FF2B5EF4-FFF2-40B4-BE49-F238E27FC236}">
                <a16:creationId xmlns:a16="http://schemas.microsoft.com/office/drawing/2014/main" id="{9F046E57-A296-914B-5A9D-B136F816D909}"/>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26">
            <a:extLst>
              <a:ext uri="{FF2B5EF4-FFF2-40B4-BE49-F238E27FC236}">
                <a16:creationId xmlns:a16="http://schemas.microsoft.com/office/drawing/2014/main" id="{D8A13760-5944-D830-6FA1-F94F204D42B2}"/>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 name="Rectangle 9">
            <a:extLst>
              <a:ext uri="{FF2B5EF4-FFF2-40B4-BE49-F238E27FC236}">
                <a16:creationId xmlns:a16="http://schemas.microsoft.com/office/drawing/2014/main" id="{7DCC5845-F5EA-2099-A2BD-741B13955CBD}"/>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1" name="Rectangle 10">
            <a:extLst>
              <a:ext uri="{FF2B5EF4-FFF2-40B4-BE49-F238E27FC236}">
                <a16:creationId xmlns:a16="http://schemas.microsoft.com/office/drawing/2014/main" id="{BCBCEE0D-76C1-07F6-725F-2A0A1C723249}"/>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D17F5797-C20A-1190-70E3-35159693524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3" name="Oval 12">
            <a:extLst>
              <a:ext uri="{FF2B5EF4-FFF2-40B4-BE49-F238E27FC236}">
                <a16:creationId xmlns:a16="http://schemas.microsoft.com/office/drawing/2014/main" id="{C81EDF67-F7D7-D0E5-E1D0-D5E80F0F2D89}"/>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A4E1A2FA-CE75-DCB1-C6CC-41DE3D887952}"/>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44A0D87E-4261-7AE5-6765-EBC2444A553F}"/>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E3EE3644-5534-9D86-8F9D-FA74F6EE5A09}"/>
              </a:ext>
            </a:extLst>
          </p:cNvPr>
          <p:cNvSpPr>
            <a:spLocks noGrp="1"/>
          </p:cNvSpPr>
          <p:nvPr>
            <p:ph type="sldNum" sz="quarter" idx="10"/>
          </p:nvPr>
        </p:nvSpPr>
        <p:spPr>
          <a:xfrm>
            <a:off x="1371600" y="312738"/>
            <a:ext cx="457200" cy="441325"/>
          </a:xfrm>
        </p:spPr>
        <p:txBody>
          <a:bodyPr/>
          <a:lstStyle>
            <a:lvl1pPr>
              <a:defRPr/>
            </a:lvl1pPr>
          </a:lstStyle>
          <a:p>
            <a:fld id="{F352D902-F622-9D48-8880-F810CAE438C2}" type="slidenum">
              <a:rPr lang="en-US" altLang="en-US"/>
              <a:pPr/>
              <a:t>‹#›</a:t>
            </a:fld>
            <a:endParaRPr lang="en-US" altLang="en-US"/>
          </a:p>
        </p:txBody>
      </p:sp>
      <p:sp>
        <p:nvSpPr>
          <p:cNvPr id="17" name="Date Placeholder 4">
            <a:extLst>
              <a:ext uri="{FF2B5EF4-FFF2-40B4-BE49-F238E27FC236}">
                <a16:creationId xmlns:a16="http://schemas.microsoft.com/office/drawing/2014/main" id="{BBC6496C-CF8B-6E90-1265-8E76D51C79D3}"/>
              </a:ext>
            </a:extLst>
          </p:cNvPr>
          <p:cNvSpPr>
            <a:spLocks noGrp="1"/>
          </p:cNvSpPr>
          <p:nvPr>
            <p:ph type="dt" sz="half" idx="11"/>
          </p:nvPr>
        </p:nvSpPr>
        <p:spPr>
          <a:xfrm>
            <a:off x="5788025" y="6405563"/>
            <a:ext cx="3044825" cy="365125"/>
          </a:xfrm>
        </p:spPr>
        <p:txBody>
          <a:bodyPr/>
          <a:lstStyle>
            <a:lvl1pPr>
              <a:defRPr/>
            </a:lvl1pPr>
          </a:lstStyle>
          <a:p>
            <a:pPr>
              <a:defRPr/>
            </a:pPr>
            <a:fld id="{9DB2BE08-0D5D-F34E-8B95-E34C04662F51}" type="datetimeFigureOut">
              <a:rPr lang="en-US"/>
              <a:pPr>
                <a:defRPr/>
              </a:pPr>
              <a:t>7/8/23</a:t>
            </a:fld>
            <a:endParaRPr lang="en-US"/>
          </a:p>
        </p:txBody>
      </p:sp>
      <p:sp>
        <p:nvSpPr>
          <p:cNvPr id="18" name="Footer Placeholder 5">
            <a:extLst>
              <a:ext uri="{FF2B5EF4-FFF2-40B4-BE49-F238E27FC236}">
                <a16:creationId xmlns:a16="http://schemas.microsoft.com/office/drawing/2014/main" id="{E4CF75ED-28BC-1C29-6A1A-0AE653AA3BCE}"/>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58106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D5D2D4D3-2FEB-F74F-9B3A-87D8B577CDE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27" name="Rectangle 15">
            <a:extLst>
              <a:ext uri="{FF2B5EF4-FFF2-40B4-BE49-F238E27FC236}">
                <a16:creationId xmlns:a16="http://schemas.microsoft.com/office/drawing/2014/main" id="{ED09D4B7-B342-6346-8CCE-791CB30C1FDD}"/>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28" name="Rectangle 17">
            <a:extLst>
              <a:ext uri="{FF2B5EF4-FFF2-40B4-BE49-F238E27FC236}">
                <a16:creationId xmlns:a16="http://schemas.microsoft.com/office/drawing/2014/main" id="{714024FC-A5F0-B24E-B1CD-498826AF521A}"/>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29" name="Rectangle 18">
            <a:extLst>
              <a:ext uri="{FF2B5EF4-FFF2-40B4-BE49-F238E27FC236}">
                <a16:creationId xmlns:a16="http://schemas.microsoft.com/office/drawing/2014/main" id="{948AB730-B543-0D43-BB7D-EA90752417D0}"/>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8">
            <a:extLst>
              <a:ext uri="{FF2B5EF4-FFF2-40B4-BE49-F238E27FC236}">
                <a16:creationId xmlns:a16="http://schemas.microsoft.com/office/drawing/2014/main" id="{9D29239D-629D-6842-A6AA-56858611FA80}"/>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4" name="Date Placeholder 13">
            <a:extLst>
              <a:ext uri="{FF2B5EF4-FFF2-40B4-BE49-F238E27FC236}">
                <a16:creationId xmlns:a16="http://schemas.microsoft.com/office/drawing/2014/main" id="{7FE77556-4C71-D24E-A35D-0563061C0038}"/>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Calibri" charset="0"/>
                <a:ea typeface="ＭＳ Ｐゴシック" charset="0"/>
                <a:cs typeface="Arial" charset="0"/>
              </a:defRPr>
            </a:lvl1pPr>
          </a:lstStyle>
          <a:p>
            <a:pPr>
              <a:defRPr/>
            </a:pPr>
            <a:fld id="{87C6CE59-5BE8-F841-90AA-F27DC8DA50EA}" type="datetimeFigureOut">
              <a:rPr lang="en-US"/>
              <a:pPr>
                <a:defRPr/>
              </a:pPr>
              <a:t>7/8/23</a:t>
            </a:fld>
            <a:endParaRPr lang="en-US"/>
          </a:p>
        </p:txBody>
      </p:sp>
      <p:sp>
        <p:nvSpPr>
          <p:cNvPr id="3" name="Footer Placeholder 2">
            <a:extLst>
              <a:ext uri="{FF2B5EF4-FFF2-40B4-BE49-F238E27FC236}">
                <a16:creationId xmlns:a16="http://schemas.microsoft.com/office/drawing/2014/main" id="{28669921-6C6C-8D4B-B7A2-6F6B332839F8}"/>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Calibri" charset="0"/>
                <a:ea typeface="ＭＳ Ｐゴシック" charset="0"/>
                <a:cs typeface="Arial" charset="0"/>
              </a:defRPr>
            </a:lvl1pPr>
          </a:lstStyle>
          <a:p>
            <a:pPr>
              <a:defRPr/>
            </a:pPr>
            <a:endParaRPr lang="en-US"/>
          </a:p>
        </p:txBody>
      </p:sp>
      <p:sp>
        <p:nvSpPr>
          <p:cNvPr id="8" name="Rectangle 7">
            <a:extLst>
              <a:ext uri="{FF2B5EF4-FFF2-40B4-BE49-F238E27FC236}">
                <a16:creationId xmlns:a16="http://schemas.microsoft.com/office/drawing/2014/main" id="{E8B49DDA-41FA-8F4D-B102-A94807CF41EF}"/>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0" name="Straight Connector 9">
            <a:extLst>
              <a:ext uri="{FF2B5EF4-FFF2-40B4-BE49-F238E27FC236}">
                <a16:creationId xmlns:a16="http://schemas.microsoft.com/office/drawing/2014/main" id="{D80A3376-E148-0444-9785-CF39D2B0B135}"/>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2" name="Oval 11">
            <a:extLst>
              <a:ext uri="{FF2B5EF4-FFF2-40B4-BE49-F238E27FC236}">
                <a16:creationId xmlns:a16="http://schemas.microsoft.com/office/drawing/2014/main" id="{1F14CC76-5C66-A343-BB95-87EFCDEEE820}"/>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C8754272-D854-C547-8FFB-DFFC15285C1E}"/>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034F65F9-7025-E943-9B7D-7793FD824A39}"/>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fld id="{AB7F773E-24E4-9545-9C39-67294A000046}" type="slidenum">
              <a:rPr lang="en-US" altLang="en-US"/>
              <a:pPr/>
              <a:t>‹#›</a:t>
            </a:fld>
            <a:endParaRPr lang="en-US" altLang="en-US"/>
          </a:p>
        </p:txBody>
      </p:sp>
      <p:sp>
        <p:nvSpPr>
          <p:cNvPr id="1038" name="Title Placeholder 21">
            <a:extLst>
              <a:ext uri="{FF2B5EF4-FFF2-40B4-BE49-F238E27FC236}">
                <a16:creationId xmlns:a16="http://schemas.microsoft.com/office/drawing/2014/main" id="{D86E6CFB-241B-E873-BF41-CA434C78434C}"/>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59B880E7-2901-84EB-B8C7-AE9EBC17292E}"/>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19">
            <a:extLst>
              <a:ext uri="{FF2B5EF4-FFF2-40B4-BE49-F238E27FC236}">
                <a16:creationId xmlns:a16="http://schemas.microsoft.com/office/drawing/2014/main" id="{76B7192F-6D34-7A4D-A1C0-D6514E205F30}"/>
              </a:ext>
            </a:extLst>
          </p:cNvPr>
          <p:cNvSpPr/>
          <p:nvPr userDrawn="1"/>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2"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2"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CD310A6B-8726-7592-DA72-A5972AF952D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a:extLst>
              <a:ext uri="{FF2B5EF4-FFF2-40B4-BE49-F238E27FC236}">
                <a16:creationId xmlns:a16="http://schemas.microsoft.com/office/drawing/2014/main" id="{B6CEA4B2-2C8A-88EC-BEB0-7BD20C3BE07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5E79A6-A179-F947-ACD0-F89513DF6D4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charset="0"/>
                <a:ea typeface="ＭＳ Ｐゴシック" charset="0"/>
                <a:cs typeface="Arial" charset="0"/>
              </a:defRPr>
            </a:lvl1pPr>
          </a:lstStyle>
          <a:p>
            <a:pPr>
              <a:defRPr/>
            </a:pPr>
            <a:fld id="{45FBA8C5-524E-BC47-8675-52E86C735F8C}" type="datetimeFigureOut">
              <a:rPr lang="en-US"/>
              <a:pPr>
                <a:defRPr/>
              </a:pPr>
              <a:t>7/8/23</a:t>
            </a:fld>
            <a:endParaRPr lang="en-US"/>
          </a:p>
        </p:txBody>
      </p:sp>
      <p:sp>
        <p:nvSpPr>
          <p:cNvPr id="5" name="Footer Placeholder 4">
            <a:extLst>
              <a:ext uri="{FF2B5EF4-FFF2-40B4-BE49-F238E27FC236}">
                <a16:creationId xmlns:a16="http://schemas.microsoft.com/office/drawing/2014/main" id="{C2356E57-0BE5-2C44-BF64-AE87CF5CE37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7852E45-EE36-0743-B06D-68CFC0C79D1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715143C-1C97-864C-BD00-BAE33B2A726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a:extLst>
              <a:ext uri="{FF2B5EF4-FFF2-40B4-BE49-F238E27FC236}">
                <a16:creationId xmlns:a16="http://schemas.microsoft.com/office/drawing/2014/main" id="{E3919B45-3C3C-20A7-596A-732538D65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Text Placeholder 2">
            <a:extLst>
              <a:ext uri="{FF2B5EF4-FFF2-40B4-BE49-F238E27FC236}">
                <a16:creationId xmlns:a16="http://schemas.microsoft.com/office/drawing/2014/main" id="{A7DFA536-0C01-1BAD-1F02-F072D399CA1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CF46E1-D21E-C943-9964-29A67BA524A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charset="0"/>
                <a:ea typeface="ＭＳ Ｐゴシック" charset="0"/>
                <a:cs typeface="Arial" charset="0"/>
              </a:defRPr>
            </a:lvl1pPr>
          </a:lstStyle>
          <a:p>
            <a:pPr>
              <a:defRPr/>
            </a:pPr>
            <a:fld id="{37DBA7BA-4981-794A-93A2-169A95A36CAB}" type="datetimeFigureOut">
              <a:rPr lang="en-US"/>
              <a:pPr>
                <a:defRPr/>
              </a:pPr>
              <a:t>7/8/23</a:t>
            </a:fld>
            <a:endParaRPr lang="en-US"/>
          </a:p>
        </p:txBody>
      </p:sp>
      <p:sp>
        <p:nvSpPr>
          <p:cNvPr id="5" name="Footer Placeholder 4">
            <a:extLst>
              <a:ext uri="{FF2B5EF4-FFF2-40B4-BE49-F238E27FC236}">
                <a16:creationId xmlns:a16="http://schemas.microsoft.com/office/drawing/2014/main" id="{BC1EAA6E-6FAE-2849-BBB6-AD18FC195F1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D553456-56F5-C04D-A04D-F1F2B0119B9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3CA9AD8-4D2B-1E40-90FF-0B41F4B002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a:extLst>
              <a:ext uri="{FF2B5EF4-FFF2-40B4-BE49-F238E27FC236}">
                <a16:creationId xmlns:a16="http://schemas.microsoft.com/office/drawing/2014/main" id="{3472808E-FC13-13AA-BB73-9FB2118EC7A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39" name="Text Placeholder 2">
            <a:extLst>
              <a:ext uri="{FF2B5EF4-FFF2-40B4-BE49-F238E27FC236}">
                <a16:creationId xmlns:a16="http://schemas.microsoft.com/office/drawing/2014/main" id="{AA493F9C-63BD-E7E7-3ECC-AB271AA55D3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AF4BD1-57E1-1243-BF68-022807DFE84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charset="0"/>
                <a:ea typeface="ＭＳ Ｐゴシック" charset="0"/>
                <a:cs typeface="Arial" charset="0"/>
              </a:defRPr>
            </a:lvl1pPr>
          </a:lstStyle>
          <a:p>
            <a:pPr>
              <a:defRPr/>
            </a:pPr>
            <a:fld id="{7DF2EFCC-FCE1-D440-B895-2E106FA2AEDD}" type="datetimeFigureOut">
              <a:rPr lang="en-US"/>
              <a:pPr>
                <a:defRPr/>
              </a:pPr>
              <a:t>7/8/23</a:t>
            </a:fld>
            <a:endParaRPr lang="en-US"/>
          </a:p>
        </p:txBody>
      </p:sp>
      <p:sp>
        <p:nvSpPr>
          <p:cNvPr id="5" name="Footer Placeholder 4">
            <a:extLst>
              <a:ext uri="{FF2B5EF4-FFF2-40B4-BE49-F238E27FC236}">
                <a16:creationId xmlns:a16="http://schemas.microsoft.com/office/drawing/2014/main" id="{D30963A5-11E4-234D-915C-8D36FE53EEA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F4E2CEA-B8A8-6D4F-A805-8526F5167D5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3DC03FB-55A3-444A-87DC-50A89AB99DB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226" name="Title Placeholder 1">
            <a:extLst>
              <a:ext uri="{FF2B5EF4-FFF2-40B4-BE49-F238E27FC236}">
                <a16:creationId xmlns:a16="http://schemas.microsoft.com/office/drawing/2014/main" id="{E08E8891-43F6-EBB9-DB0A-E24AB8D11B0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2227" name="Text Placeholder 2">
            <a:extLst>
              <a:ext uri="{FF2B5EF4-FFF2-40B4-BE49-F238E27FC236}">
                <a16:creationId xmlns:a16="http://schemas.microsoft.com/office/drawing/2014/main" id="{A97F24CC-B373-3AB6-4D19-8A73B60D5FC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C1AC6F-1A70-434D-B449-1DE9E3295A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charset="0"/>
                <a:ea typeface="ＭＳ Ｐゴシック" charset="0"/>
                <a:cs typeface="Arial" charset="0"/>
              </a:defRPr>
            </a:lvl1pPr>
          </a:lstStyle>
          <a:p>
            <a:pPr>
              <a:defRPr/>
            </a:pPr>
            <a:fld id="{D0EC5706-5EA2-B548-8C93-039295D67AA8}" type="datetimeFigureOut">
              <a:rPr lang="en-US"/>
              <a:pPr>
                <a:defRPr/>
              </a:pPr>
              <a:t>7/8/23</a:t>
            </a:fld>
            <a:endParaRPr lang="en-US"/>
          </a:p>
        </p:txBody>
      </p:sp>
      <p:sp>
        <p:nvSpPr>
          <p:cNvPr id="5" name="Footer Placeholder 4">
            <a:extLst>
              <a:ext uri="{FF2B5EF4-FFF2-40B4-BE49-F238E27FC236}">
                <a16:creationId xmlns:a16="http://schemas.microsoft.com/office/drawing/2014/main" id="{971C6EA6-1967-DC4C-ACB5-10929375E05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DD2E8AD-B6EB-9744-A6D6-CD071303AF4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A4A8AC3-8EE1-CA42-A8F5-E1A673D24A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DA580-3E9C-8749-8DA2-5F3E02AE42E6}"/>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7FA2B38A-AF97-0040-8D8D-775E742A2E41}"/>
              </a:ext>
            </a:extLst>
          </p:cNvPr>
          <p:cNvSpPr/>
          <p:nvPr/>
        </p:nvSpPr>
        <p:spPr>
          <a:xfrm>
            <a:off x="-228600" y="1092200"/>
            <a:ext cx="6642100" cy="1270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nchorCtr="1"/>
          <a:lstStyle/>
          <a:p>
            <a:pPr algn="ctr" eaLnBrk="1" fontAlgn="auto" hangingPunct="1">
              <a:spcBef>
                <a:spcPts val="0"/>
              </a:spcBef>
              <a:spcAft>
                <a:spcPts val="0"/>
              </a:spcAft>
              <a:defRPr/>
            </a:pPr>
            <a:r>
              <a:rPr lang="en-US" sz="4800" dirty="0">
                <a:solidFill>
                  <a:srgbClr val="000000"/>
                </a:solidFill>
              </a:rPr>
              <a:t>Multiple Gestations</a:t>
            </a:r>
          </a:p>
        </p:txBody>
      </p:sp>
      <p:sp>
        <p:nvSpPr>
          <p:cNvPr id="4" name="Rectangle 3">
            <a:extLst>
              <a:ext uri="{FF2B5EF4-FFF2-40B4-BE49-F238E27FC236}">
                <a16:creationId xmlns:a16="http://schemas.microsoft.com/office/drawing/2014/main" id="{CE296728-C2EB-B44E-B900-6A2A30534395}"/>
              </a:ext>
            </a:extLst>
          </p:cNvPr>
          <p:cNvSpPr/>
          <p:nvPr/>
        </p:nvSpPr>
        <p:spPr>
          <a:xfrm>
            <a:off x="457200" y="3911600"/>
            <a:ext cx="8242300" cy="18923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lstStyle/>
          <a:p>
            <a:pPr algn="ctr" eaLnBrk="1" fontAlgn="auto" hangingPunct="1">
              <a:spcBef>
                <a:spcPts val="0"/>
              </a:spcBef>
              <a:spcAft>
                <a:spcPts val="0"/>
              </a:spcAft>
              <a:defRPr/>
            </a:pPr>
            <a:r>
              <a:rPr lang="en-US" sz="4000" dirty="0">
                <a:solidFill>
                  <a:srgbClr val="000000"/>
                </a:solidFill>
              </a:rPr>
              <a:t>Berry A. Campbell, MD</a:t>
            </a:r>
          </a:p>
          <a:p>
            <a:pPr algn="ctr" eaLnBrk="1" fontAlgn="auto" hangingPunct="1">
              <a:spcBef>
                <a:spcPts val="0"/>
              </a:spcBef>
              <a:spcAft>
                <a:spcPts val="0"/>
              </a:spcAft>
              <a:defRPr/>
            </a:pPr>
            <a:r>
              <a:rPr lang="en-US" sz="4000" dirty="0">
                <a:solidFill>
                  <a:srgbClr val="000000"/>
                </a:solidFill>
              </a:rPr>
              <a:t>Maternal Fetal Medicine</a:t>
            </a:r>
          </a:p>
          <a:p>
            <a:pPr algn="ctr" eaLnBrk="1" fontAlgn="auto" hangingPunct="1">
              <a:spcBef>
                <a:spcPts val="0"/>
              </a:spcBef>
              <a:spcAft>
                <a:spcPts val="0"/>
              </a:spcAft>
              <a:defRPr/>
            </a:pPr>
            <a:endParaRPr lang="en-US" sz="2000" b="1" dirty="0">
              <a:solidFill>
                <a:srgbClr val="000000"/>
              </a:solidFill>
            </a:endParaRPr>
          </a:p>
        </p:txBody>
      </p:sp>
      <p:pic>
        <p:nvPicPr>
          <p:cNvPr id="65540" name="Picture 4">
            <a:extLst>
              <a:ext uri="{FF2B5EF4-FFF2-40B4-BE49-F238E27FC236}">
                <a16:creationId xmlns:a16="http://schemas.microsoft.com/office/drawing/2014/main" id="{428612A6-9276-BD24-4EC4-6954A0C1BE5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09600"/>
            <a:ext cx="2527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a:extLst>
              <a:ext uri="{FF2B5EF4-FFF2-40B4-BE49-F238E27FC236}">
                <a16:creationId xmlns:a16="http://schemas.microsoft.com/office/drawing/2014/main" id="{206B7CE8-5F3A-D052-0739-FDC0E49C4676}"/>
              </a:ext>
            </a:extLst>
          </p:cNvPr>
          <p:cNvSpPr>
            <a:spLocks noGrp="1"/>
          </p:cNvSpPr>
          <p:nvPr>
            <p:ph type="title"/>
          </p:nvPr>
        </p:nvSpPr>
        <p:spPr/>
        <p:txBody>
          <a:bodyPr/>
          <a:lstStyle/>
          <a:p>
            <a:pPr eaLnBrk="1" hangingPunct="1"/>
            <a:r>
              <a:rPr lang="en-US" altLang="en-US"/>
              <a:t>Multiples: Ultrasound</a:t>
            </a:r>
          </a:p>
        </p:txBody>
      </p:sp>
      <p:graphicFrame>
        <p:nvGraphicFramePr>
          <p:cNvPr id="74754" name="Object 5">
            <a:extLst>
              <a:ext uri="{FF2B5EF4-FFF2-40B4-BE49-F238E27FC236}">
                <a16:creationId xmlns:a16="http://schemas.microsoft.com/office/drawing/2014/main" id="{3EE5B005-7B68-9907-FAD0-6C373E6875BD}"/>
              </a:ext>
            </a:extLst>
          </p:cNvPr>
          <p:cNvGraphicFramePr>
            <a:graphicFrameLocks noChangeAspect="1"/>
          </p:cNvGraphicFramePr>
          <p:nvPr/>
        </p:nvGraphicFramePr>
        <p:xfrm>
          <a:off x="762000" y="2057400"/>
          <a:ext cx="3057525" cy="2571750"/>
        </p:xfrm>
        <a:graphic>
          <a:graphicData uri="http://schemas.openxmlformats.org/presentationml/2006/ole">
            <mc:AlternateContent xmlns:mc="http://schemas.openxmlformats.org/markup-compatibility/2006">
              <mc:Choice xmlns:v="urn:schemas-microsoft-com:vml" Requires="v">
                <p:oleObj name="Image File" r:id="rId2" imgW="2933700" imgH="2463800" progId="DellImageExpertImage">
                  <p:embed/>
                </p:oleObj>
              </mc:Choice>
              <mc:Fallback>
                <p:oleObj name="Image File" r:id="rId2" imgW="2933700" imgH="2463800" progId="DellImageExpertImag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30575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4755" name="Object 6">
            <a:extLst>
              <a:ext uri="{FF2B5EF4-FFF2-40B4-BE49-F238E27FC236}">
                <a16:creationId xmlns:a16="http://schemas.microsoft.com/office/drawing/2014/main" id="{05AAB787-DA5A-9093-7C2B-09489FA947E6}"/>
              </a:ext>
            </a:extLst>
          </p:cNvPr>
          <p:cNvGraphicFramePr>
            <a:graphicFrameLocks noChangeAspect="1"/>
          </p:cNvGraphicFramePr>
          <p:nvPr/>
        </p:nvGraphicFramePr>
        <p:xfrm>
          <a:off x="5029200" y="2057400"/>
          <a:ext cx="3009900" cy="2517775"/>
        </p:xfrm>
        <a:graphic>
          <a:graphicData uri="http://schemas.openxmlformats.org/presentationml/2006/ole">
            <mc:AlternateContent xmlns:mc="http://schemas.openxmlformats.org/markup-compatibility/2006">
              <mc:Choice xmlns:v="urn:schemas-microsoft-com:vml" Requires="v">
                <p:oleObj name="Image File" r:id="rId4" imgW="2743200" imgH="2298700" progId="DellImageExpertImage">
                  <p:embed/>
                </p:oleObj>
              </mc:Choice>
              <mc:Fallback>
                <p:oleObj name="Image File" r:id="rId4" imgW="2743200" imgH="2298700" progId="DellImageExpertImag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057400"/>
                        <a:ext cx="30099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1623" name="Text Box 7">
            <a:extLst>
              <a:ext uri="{FF2B5EF4-FFF2-40B4-BE49-F238E27FC236}">
                <a16:creationId xmlns:a16="http://schemas.microsoft.com/office/drawing/2014/main" id="{23B04D8D-CF63-05C0-ED6E-7E0F1886CD7A}"/>
              </a:ext>
            </a:extLst>
          </p:cNvPr>
          <p:cNvSpPr txBox="1">
            <a:spLocks noChangeArrowheads="1"/>
          </p:cNvSpPr>
          <p:nvPr/>
        </p:nvSpPr>
        <p:spPr bwMode="auto">
          <a:xfrm>
            <a:off x="1447800" y="5029200"/>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a:t>Monochorionic</a:t>
            </a:r>
          </a:p>
        </p:txBody>
      </p:sp>
      <p:sp>
        <p:nvSpPr>
          <p:cNvPr id="111624" name="Text Box 8">
            <a:extLst>
              <a:ext uri="{FF2B5EF4-FFF2-40B4-BE49-F238E27FC236}">
                <a16:creationId xmlns:a16="http://schemas.microsoft.com/office/drawing/2014/main" id="{94B37B91-A23A-799A-F7BE-A5B2E0F31C95}"/>
              </a:ext>
            </a:extLst>
          </p:cNvPr>
          <p:cNvSpPr txBox="1">
            <a:spLocks noChangeArrowheads="1"/>
          </p:cNvSpPr>
          <p:nvPr/>
        </p:nvSpPr>
        <p:spPr bwMode="auto">
          <a:xfrm>
            <a:off x="5791200" y="5029200"/>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a:t>Dichorionic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1623"/>
                                        </p:tgtEl>
                                        <p:attrNameLst>
                                          <p:attrName>style.visibility</p:attrName>
                                        </p:attrNameLst>
                                      </p:cBhvr>
                                      <p:to>
                                        <p:strVal val="visible"/>
                                      </p:to>
                                    </p:set>
                                    <p:anim calcmode="lin" valueType="num">
                                      <p:cBhvr>
                                        <p:cTn id="7" dur="500" fill="hold"/>
                                        <p:tgtEl>
                                          <p:spTgt spid="111623"/>
                                        </p:tgtEl>
                                        <p:attrNameLst>
                                          <p:attrName>ppt_w</p:attrName>
                                        </p:attrNameLst>
                                      </p:cBhvr>
                                      <p:tavLst>
                                        <p:tav tm="0">
                                          <p:val>
                                            <p:fltVal val="0"/>
                                          </p:val>
                                        </p:tav>
                                        <p:tav tm="100000">
                                          <p:val>
                                            <p:strVal val="#ppt_w"/>
                                          </p:val>
                                        </p:tav>
                                      </p:tavLst>
                                    </p:anim>
                                    <p:anim calcmode="lin" valueType="num">
                                      <p:cBhvr>
                                        <p:cTn id="8" dur="500" fill="hold"/>
                                        <p:tgtEl>
                                          <p:spTgt spid="111623"/>
                                        </p:tgtEl>
                                        <p:attrNameLst>
                                          <p:attrName>ppt_h</p:attrName>
                                        </p:attrNameLst>
                                      </p:cBhvr>
                                      <p:tavLst>
                                        <p:tav tm="0">
                                          <p:val>
                                            <p:fltVal val="0"/>
                                          </p:val>
                                        </p:tav>
                                        <p:tav tm="100000">
                                          <p:val>
                                            <p:strVal val="#ppt_h"/>
                                          </p:val>
                                        </p:tav>
                                      </p:tavLst>
                                    </p:anim>
                                    <p:animEffect transition="in" filter="fade">
                                      <p:cBhvr>
                                        <p:cTn id="9" dur="500"/>
                                        <p:tgtEl>
                                          <p:spTgt spid="1116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1624"/>
                                        </p:tgtEl>
                                        <p:attrNameLst>
                                          <p:attrName>style.visibility</p:attrName>
                                        </p:attrNameLst>
                                      </p:cBhvr>
                                      <p:to>
                                        <p:strVal val="visible"/>
                                      </p:to>
                                    </p:set>
                                    <p:anim calcmode="lin" valueType="num">
                                      <p:cBhvr>
                                        <p:cTn id="14" dur="500" fill="hold"/>
                                        <p:tgtEl>
                                          <p:spTgt spid="111624"/>
                                        </p:tgtEl>
                                        <p:attrNameLst>
                                          <p:attrName>ppt_w</p:attrName>
                                        </p:attrNameLst>
                                      </p:cBhvr>
                                      <p:tavLst>
                                        <p:tav tm="0">
                                          <p:val>
                                            <p:fltVal val="0"/>
                                          </p:val>
                                        </p:tav>
                                        <p:tav tm="100000">
                                          <p:val>
                                            <p:strVal val="#ppt_w"/>
                                          </p:val>
                                        </p:tav>
                                      </p:tavLst>
                                    </p:anim>
                                    <p:anim calcmode="lin" valueType="num">
                                      <p:cBhvr>
                                        <p:cTn id="15" dur="500" fill="hold"/>
                                        <p:tgtEl>
                                          <p:spTgt spid="111624"/>
                                        </p:tgtEl>
                                        <p:attrNameLst>
                                          <p:attrName>ppt_h</p:attrName>
                                        </p:attrNameLst>
                                      </p:cBhvr>
                                      <p:tavLst>
                                        <p:tav tm="0">
                                          <p:val>
                                            <p:fltVal val="0"/>
                                          </p:val>
                                        </p:tav>
                                        <p:tav tm="100000">
                                          <p:val>
                                            <p:strVal val="#ppt_h"/>
                                          </p:val>
                                        </p:tav>
                                      </p:tavLst>
                                    </p:anim>
                                    <p:animEffect transition="in" filter="fade">
                                      <p:cBhvr>
                                        <p:cTn id="16"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E2BAB-57D8-BA4C-9D12-3CCCA03BC78F}"/>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5778" name="Title 4">
            <a:extLst>
              <a:ext uri="{FF2B5EF4-FFF2-40B4-BE49-F238E27FC236}">
                <a16:creationId xmlns:a16="http://schemas.microsoft.com/office/drawing/2014/main" id="{7923C12E-C155-7DEA-2B01-7042F887EEC6}"/>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Complications</a:t>
            </a:r>
            <a:endParaRPr lang="en-US" altLang="en-US">
              <a:solidFill>
                <a:srgbClr val="7B9899"/>
              </a:solidFill>
            </a:endParaRPr>
          </a:p>
        </p:txBody>
      </p:sp>
      <p:sp>
        <p:nvSpPr>
          <p:cNvPr id="32772" name="Content Placeholder 5">
            <a:extLst>
              <a:ext uri="{FF2B5EF4-FFF2-40B4-BE49-F238E27FC236}">
                <a16:creationId xmlns:a16="http://schemas.microsoft.com/office/drawing/2014/main" id="{1E1A9372-1FE3-0A42-B9CB-1F7C9BD2CA4A}"/>
              </a:ext>
            </a:extLst>
          </p:cNvPr>
          <p:cNvSpPr>
            <a:spLocks noGrp="1"/>
          </p:cNvSpPr>
          <p:nvPr>
            <p:ph sz="quarter" idx="1"/>
          </p:nvPr>
        </p:nvSpPr>
        <p:spPr>
          <a:xfrm>
            <a:off x="301625" y="1527175"/>
            <a:ext cx="8504238" cy="4572000"/>
          </a:xfrm>
        </p:spPr>
        <p:txBody>
          <a:bodyPr/>
          <a:lstStyle/>
          <a:p>
            <a:pPr eaLnBrk="1" hangingPunct="1">
              <a:buFont typeface="Wingdings 2" panose="05020102010507070707" pitchFamily="18" charset="2"/>
              <a:buChar char=""/>
              <a:defRPr/>
            </a:pPr>
            <a:r>
              <a:rPr lang="en-US" altLang="en-US" dirty="0">
                <a:latin typeface="Arial" panose="020B0604020202020204" pitchFamily="34" charset="0"/>
              </a:rPr>
              <a:t>Preterm Labor</a:t>
            </a:r>
          </a:p>
          <a:p>
            <a:pPr eaLnBrk="1" hangingPunct="1">
              <a:buFont typeface="Wingdings 2" panose="05020102010507070707" pitchFamily="18" charset="2"/>
              <a:buChar char=""/>
              <a:defRPr/>
            </a:pPr>
            <a:r>
              <a:rPr lang="en-US" altLang="en-US" dirty="0">
                <a:latin typeface="Arial" panose="020B0604020202020204" pitchFamily="34" charset="0"/>
              </a:rPr>
              <a:t>Gestational Diabetes</a:t>
            </a:r>
          </a:p>
          <a:p>
            <a:pPr eaLnBrk="1" hangingPunct="1">
              <a:buFont typeface="Wingdings 2" panose="05020102010507070707" pitchFamily="18" charset="2"/>
              <a:buChar char=""/>
              <a:defRPr/>
            </a:pPr>
            <a:r>
              <a:rPr lang="en-US" altLang="en-US" dirty="0">
                <a:latin typeface="Arial" panose="020B0604020202020204" pitchFamily="34" charset="0"/>
              </a:rPr>
              <a:t>Preeclampsia</a:t>
            </a:r>
          </a:p>
          <a:p>
            <a:pPr eaLnBrk="1" hangingPunct="1">
              <a:buFont typeface="Wingdings 2" panose="05020102010507070707" pitchFamily="18" charset="2"/>
              <a:buChar char=""/>
              <a:defRPr/>
            </a:pPr>
            <a:r>
              <a:rPr lang="en-US" altLang="en-US" dirty="0">
                <a:latin typeface="Arial" panose="020B0604020202020204" pitchFamily="34" charset="0"/>
              </a:rPr>
              <a:t>FGR</a:t>
            </a:r>
          </a:p>
          <a:p>
            <a:pPr eaLnBrk="1" hangingPunct="1">
              <a:buFont typeface="Wingdings 2" panose="05020102010507070707" pitchFamily="18" charset="2"/>
              <a:buChar char=""/>
              <a:defRPr/>
            </a:pPr>
            <a:r>
              <a:rPr lang="en-US" altLang="en-US" dirty="0">
                <a:latin typeface="Arial" panose="020B0604020202020204" pitchFamily="34" charset="0"/>
              </a:rPr>
              <a:t>Anemia</a:t>
            </a:r>
          </a:p>
          <a:p>
            <a:pPr eaLnBrk="1" hangingPunct="1">
              <a:buFont typeface="Wingdings 2" panose="05020102010507070707" pitchFamily="18" charset="2"/>
              <a:buChar char=""/>
              <a:defRPr/>
            </a:pPr>
            <a:r>
              <a:rPr lang="en-US" altLang="en-US" dirty="0">
                <a:latin typeface="Arial" panose="020B0604020202020204" pitchFamily="34" charset="0"/>
              </a:rPr>
              <a:t>Fetal anomalies</a:t>
            </a:r>
          </a:p>
          <a:p>
            <a:pPr eaLnBrk="1" hangingPunct="1">
              <a:buFont typeface="Wingdings 2" panose="05020102010507070707" pitchFamily="18" charset="2"/>
              <a:buChar char=""/>
              <a:defRPr/>
            </a:pPr>
            <a:r>
              <a:rPr lang="en-US" altLang="en-US" dirty="0">
                <a:latin typeface="Arial" panose="020B0604020202020204" pitchFamily="34" charset="0"/>
              </a:rPr>
              <a:t>Twin-to-twin transfusion (Mo-di, </a:t>
            </a:r>
            <a:r>
              <a:rPr lang="en-US" altLang="en-US" dirty="0" err="1">
                <a:latin typeface="Arial" panose="020B0604020202020204" pitchFamily="34" charset="0"/>
              </a:rPr>
              <a:t>mo-mo</a:t>
            </a:r>
            <a:r>
              <a:rPr lang="en-US" altLang="en-US" dirty="0">
                <a:latin typeface="Arial" panose="020B0604020202020204" pitchFamily="34" charset="0"/>
              </a:rPr>
              <a:t> twins)</a:t>
            </a:r>
          </a:p>
          <a:p>
            <a:pPr eaLnBrk="1" hangingPunct="1">
              <a:buFont typeface="Wingdings 2" panose="05020102010507070707" pitchFamily="18" charset="2"/>
              <a:buChar char=""/>
              <a:defRPr/>
            </a:pPr>
            <a:r>
              <a:rPr lang="en-US" altLang="en-US" dirty="0">
                <a:latin typeface="Arial" panose="020B0604020202020204" pitchFamily="34" charset="0"/>
              </a:rPr>
              <a:t>Postpartum hemorrhage</a:t>
            </a:r>
          </a:p>
          <a:p>
            <a:pPr eaLnBrk="1" hangingPunct="1">
              <a:buFont typeface="Wingdings 2" panose="05020102010507070707" pitchFamily="18" charset="2"/>
              <a:buChar char=""/>
              <a:defRPr/>
            </a:pPr>
            <a:endParaRPr lang="en-US" altLang="en-US" dirty="0">
              <a:latin typeface="Arial" panose="020B0604020202020204" pitchFamily="34" charset="0"/>
            </a:endParaRPr>
          </a:p>
          <a:p>
            <a:pPr marL="0" indent="0" eaLnBrk="1" hangingPunct="1">
              <a:buFont typeface="Wingdings 2" panose="05020102010507070707" pitchFamily="18" charset="2"/>
              <a:buNone/>
              <a:defRPr/>
            </a:pPr>
            <a:r>
              <a:rPr lang="en-US" altLang="en-US" i="1" dirty="0">
                <a:latin typeface="Arial" panose="020B0604020202020204" pitchFamily="34" charset="0"/>
              </a:rPr>
              <a:t>Identical &gt;&gt; non-identical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6B9AB12E-54B3-8A5B-05D4-DAD94932E893}"/>
              </a:ext>
            </a:extLst>
          </p:cNvPr>
          <p:cNvSpPr>
            <a:spLocks noGrp="1"/>
          </p:cNvSpPr>
          <p:nvPr>
            <p:ph type="title"/>
          </p:nvPr>
        </p:nvSpPr>
        <p:spPr>
          <a:xfrm>
            <a:off x="457200" y="-228600"/>
            <a:ext cx="8229600" cy="1143000"/>
          </a:xfrm>
        </p:spPr>
        <p:txBody>
          <a:bodyPr/>
          <a:lstStyle/>
          <a:p>
            <a:pPr eaLnBrk="1" hangingPunct="1"/>
            <a:r>
              <a:rPr lang="en-US" altLang="en-US"/>
              <a:t>Multifetal Morbidity/Mortality</a:t>
            </a:r>
          </a:p>
        </p:txBody>
      </p:sp>
      <p:graphicFrame>
        <p:nvGraphicFramePr>
          <p:cNvPr id="68673" name="Group 65">
            <a:extLst>
              <a:ext uri="{FF2B5EF4-FFF2-40B4-BE49-F238E27FC236}">
                <a16:creationId xmlns:a16="http://schemas.microsoft.com/office/drawing/2014/main" id="{C09E01F9-E8B9-3044-9CE8-3E3A6D6CE0BF}"/>
              </a:ext>
            </a:extLst>
          </p:cNvPr>
          <p:cNvGraphicFramePr>
            <a:graphicFrameLocks noGrp="1"/>
          </p:cNvGraphicFramePr>
          <p:nvPr>
            <p:ph type="tbl" idx="1"/>
          </p:nvPr>
        </p:nvGraphicFramePr>
        <p:xfrm>
          <a:off x="685800" y="1477963"/>
          <a:ext cx="7772400" cy="4846637"/>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Twins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Triplets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Quads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Birthweight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2347g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1687g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1309g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EGA (weeks)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29.9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IUGR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50-60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50-60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NICU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&lt; 34 weeks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19.5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83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Major Handicap</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Risk of CP</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17x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Risk of NND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DCFD301F-82E8-72A0-B8CE-0EC45669EAD6}"/>
              </a:ext>
            </a:extLst>
          </p:cNvPr>
          <p:cNvSpPr>
            <a:spLocks noGrp="1"/>
          </p:cNvSpPr>
          <p:nvPr>
            <p:ph type="title"/>
          </p:nvPr>
        </p:nvSpPr>
        <p:spPr>
          <a:xfrm>
            <a:off x="735013" y="44450"/>
            <a:ext cx="7696200" cy="1174750"/>
          </a:xfrm>
        </p:spPr>
        <p:txBody>
          <a:bodyPr/>
          <a:lstStyle/>
          <a:p>
            <a:pPr eaLnBrk="1" hangingPunct="1"/>
            <a:r>
              <a:rPr lang="en-US" altLang="en-US" sz="3600">
                <a:solidFill>
                  <a:srgbClr val="7B9899"/>
                </a:solidFill>
              </a:rPr>
              <a:t>Multiple Gestation</a:t>
            </a:r>
          </a:p>
        </p:txBody>
      </p:sp>
      <p:sp>
        <p:nvSpPr>
          <p:cNvPr id="77826" name="Rectangle 3">
            <a:extLst>
              <a:ext uri="{FF2B5EF4-FFF2-40B4-BE49-F238E27FC236}">
                <a16:creationId xmlns:a16="http://schemas.microsoft.com/office/drawing/2014/main" id="{FDBD8E7C-59FA-C3BA-8AB5-771E6EC9AAD0}"/>
              </a:ext>
            </a:extLst>
          </p:cNvPr>
          <p:cNvSpPr>
            <a:spLocks noGrp="1"/>
          </p:cNvSpPr>
          <p:nvPr>
            <p:ph idx="1"/>
          </p:nvPr>
        </p:nvSpPr>
        <p:spPr>
          <a:xfrm>
            <a:off x="1524000" y="1981200"/>
            <a:ext cx="6559550" cy="4670425"/>
          </a:xfrm>
        </p:spPr>
        <p:txBody>
          <a:bodyPr/>
          <a:lstStyle/>
          <a:p>
            <a:pPr eaLnBrk="1" hangingPunct="1">
              <a:lnSpc>
                <a:spcPct val="85000"/>
              </a:lnSpc>
              <a:spcBef>
                <a:spcPct val="35000"/>
              </a:spcBef>
            </a:pPr>
            <a:r>
              <a:rPr lang="en-US" altLang="en-US" sz="2800"/>
              <a:t>Higher rate birth defects</a:t>
            </a:r>
          </a:p>
          <a:p>
            <a:pPr eaLnBrk="1" hangingPunct="1">
              <a:lnSpc>
                <a:spcPct val="85000"/>
              </a:lnSpc>
              <a:spcBef>
                <a:spcPct val="35000"/>
              </a:spcBef>
            </a:pPr>
            <a:r>
              <a:rPr lang="en-US" altLang="en-US" sz="2800"/>
              <a:t>Higher rate aneuploidy </a:t>
            </a:r>
          </a:p>
          <a:p>
            <a:pPr eaLnBrk="1" hangingPunct="1">
              <a:lnSpc>
                <a:spcPct val="85000"/>
              </a:lnSpc>
              <a:spcBef>
                <a:spcPct val="35000"/>
              </a:spcBef>
            </a:pPr>
            <a:endParaRPr lang="en-US" altLang="en-US" sz="2800"/>
          </a:p>
          <a:p>
            <a:pPr eaLnBrk="1" hangingPunct="1">
              <a:lnSpc>
                <a:spcPct val="85000"/>
              </a:lnSpc>
              <a:spcBef>
                <a:spcPct val="35000"/>
              </a:spcBef>
            </a:pPr>
            <a:r>
              <a:rPr lang="en-US" altLang="en-US" sz="2800"/>
              <a:t>Serum multiple marker accurate</a:t>
            </a:r>
          </a:p>
          <a:p>
            <a:pPr eaLnBrk="1" hangingPunct="1">
              <a:lnSpc>
                <a:spcPct val="85000"/>
              </a:lnSpc>
              <a:spcBef>
                <a:spcPct val="35000"/>
              </a:spcBef>
            </a:pPr>
            <a:r>
              <a:rPr lang="en-US" altLang="en-US" sz="2800"/>
              <a:t>Noninvasive prenatal testing accurate</a:t>
            </a:r>
          </a:p>
          <a:p>
            <a:pPr eaLnBrk="1" hangingPunct="1">
              <a:lnSpc>
                <a:spcPct val="85000"/>
              </a:lnSpc>
              <a:spcBef>
                <a:spcPct val="35000"/>
              </a:spcBef>
            </a:pPr>
            <a:r>
              <a:rPr lang="en-US" altLang="en-US" sz="2800"/>
              <a:t>Nuchal translucency (TTTS, heart defects, aneuploidy)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3040B33F-DD2E-B730-C277-7128E4C914F1}"/>
              </a:ext>
            </a:extLst>
          </p:cNvPr>
          <p:cNvSpPr>
            <a:spLocks noGrp="1"/>
          </p:cNvSpPr>
          <p:nvPr>
            <p:ph type="title"/>
          </p:nvPr>
        </p:nvSpPr>
        <p:spPr>
          <a:xfrm>
            <a:off x="735013" y="44450"/>
            <a:ext cx="7696200" cy="1174750"/>
          </a:xfrm>
        </p:spPr>
        <p:txBody>
          <a:bodyPr/>
          <a:lstStyle/>
          <a:p>
            <a:pPr eaLnBrk="1" hangingPunct="1"/>
            <a:r>
              <a:rPr lang="en-US" altLang="en-US" sz="4400">
                <a:solidFill>
                  <a:srgbClr val="7B9899"/>
                </a:solidFill>
              </a:rPr>
              <a:t>Multiple Gestation</a:t>
            </a:r>
          </a:p>
        </p:txBody>
      </p:sp>
      <p:sp>
        <p:nvSpPr>
          <p:cNvPr id="78850" name="Rectangle 3">
            <a:extLst>
              <a:ext uri="{FF2B5EF4-FFF2-40B4-BE49-F238E27FC236}">
                <a16:creationId xmlns:a16="http://schemas.microsoft.com/office/drawing/2014/main" id="{ABC2C95A-172F-39C7-397D-EBBA881D0D64}"/>
              </a:ext>
            </a:extLst>
          </p:cNvPr>
          <p:cNvSpPr>
            <a:spLocks noGrp="1"/>
          </p:cNvSpPr>
          <p:nvPr>
            <p:ph idx="1"/>
          </p:nvPr>
        </p:nvSpPr>
        <p:spPr>
          <a:xfrm>
            <a:off x="222250" y="1839913"/>
            <a:ext cx="8845550" cy="4670425"/>
          </a:xfrm>
        </p:spPr>
        <p:txBody>
          <a:bodyPr/>
          <a:lstStyle/>
          <a:p>
            <a:pPr eaLnBrk="1" hangingPunct="1">
              <a:lnSpc>
                <a:spcPct val="85000"/>
              </a:lnSpc>
              <a:spcBef>
                <a:spcPct val="35000"/>
              </a:spcBef>
            </a:pPr>
            <a:r>
              <a:rPr lang="en-US" altLang="en-US" sz="3600"/>
              <a:t>Preeclampsia (20%+ twins, 60% triplets &amp; quads)</a:t>
            </a:r>
          </a:p>
          <a:p>
            <a:pPr eaLnBrk="1" hangingPunct="1">
              <a:lnSpc>
                <a:spcPct val="85000"/>
              </a:lnSpc>
              <a:spcBef>
                <a:spcPct val="35000"/>
              </a:spcBef>
            </a:pPr>
            <a:r>
              <a:rPr lang="en-US" altLang="en-US" sz="3600"/>
              <a:t>Occurs earlier, more severe, more atypical</a:t>
            </a:r>
          </a:p>
          <a:p>
            <a:pPr eaLnBrk="1" hangingPunct="1">
              <a:lnSpc>
                <a:spcPct val="85000"/>
              </a:lnSpc>
              <a:spcBef>
                <a:spcPct val="35000"/>
              </a:spcBef>
            </a:pPr>
            <a:r>
              <a:rPr lang="en-US" altLang="en-US" sz="3600"/>
              <a:t>Specialty care availability essential</a:t>
            </a:r>
          </a:p>
          <a:p>
            <a:pPr eaLnBrk="1" hangingPunct="1">
              <a:lnSpc>
                <a:spcPct val="85000"/>
              </a:lnSpc>
              <a:spcBef>
                <a:spcPct val="35000"/>
              </a:spcBef>
            </a:pPr>
            <a:r>
              <a:rPr lang="en-US" altLang="en-US" sz="3600"/>
              <a:t>Low dose ASA not proven but trend toward benefit.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D892A3-B78B-EB4E-ABBA-537933578464}"/>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9874" name="Title 4">
            <a:extLst>
              <a:ext uri="{FF2B5EF4-FFF2-40B4-BE49-F238E27FC236}">
                <a16:creationId xmlns:a16="http://schemas.microsoft.com/office/drawing/2014/main" id="{DB4B5388-E485-3662-45A4-D6AF94E7C169}"/>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Preterm Labor</a:t>
            </a:r>
            <a:endParaRPr lang="en-US" altLang="en-US">
              <a:solidFill>
                <a:srgbClr val="7B9899"/>
              </a:solidFill>
            </a:endParaRPr>
          </a:p>
        </p:txBody>
      </p:sp>
      <p:sp>
        <p:nvSpPr>
          <p:cNvPr id="7" name="Content Placeholder 6">
            <a:extLst>
              <a:ext uri="{FF2B5EF4-FFF2-40B4-BE49-F238E27FC236}">
                <a16:creationId xmlns:a16="http://schemas.microsoft.com/office/drawing/2014/main" id="{6E1A1782-3E47-C74E-A8D5-BAC5DA774B97}"/>
              </a:ext>
            </a:extLst>
          </p:cNvPr>
          <p:cNvSpPr>
            <a:spLocks noGrp="1"/>
          </p:cNvSpPr>
          <p:nvPr>
            <p:ph sz="quarter" idx="1"/>
          </p:nvPr>
        </p:nvSpPr>
        <p:spPr>
          <a:xfrm>
            <a:off x="301625" y="1527175"/>
            <a:ext cx="8504238" cy="4572000"/>
          </a:xfrm>
        </p:spPr>
        <p:txBody>
          <a:bodyPr>
            <a:normAutofit fontScale="92500" lnSpcReduction="20000"/>
          </a:bodyPr>
          <a:lstStyle/>
          <a:p>
            <a:pPr marL="274320" indent="-274320" eaLnBrk="1" fontAlgn="auto" hangingPunct="1">
              <a:spcAft>
                <a:spcPts val="0"/>
              </a:spcAft>
              <a:buFont typeface="Wingdings 2"/>
              <a:buChar char=""/>
              <a:defRPr/>
            </a:pPr>
            <a:r>
              <a:rPr lang="en-US" dirty="0">
                <a:latin typeface="Arial" charset="0"/>
              </a:rPr>
              <a:t>Average delivery 36 weeks gestation twins</a:t>
            </a:r>
          </a:p>
          <a:p>
            <a:pPr marL="274320" indent="-274320" eaLnBrk="1" fontAlgn="auto" hangingPunct="1">
              <a:spcAft>
                <a:spcPts val="0"/>
              </a:spcAft>
              <a:buFont typeface="Wingdings 2"/>
              <a:buChar char=""/>
              <a:defRPr/>
            </a:pPr>
            <a:r>
              <a:rPr lang="en-US" dirty="0">
                <a:latin typeface="Arial" charset="0"/>
              </a:rPr>
              <a:t>Screening with </a:t>
            </a:r>
            <a:r>
              <a:rPr lang="en-US" dirty="0" err="1">
                <a:latin typeface="Arial" charset="0"/>
              </a:rPr>
              <a:t>transvaginal</a:t>
            </a:r>
            <a:r>
              <a:rPr lang="en-US" dirty="0">
                <a:latin typeface="Arial" charset="0"/>
              </a:rPr>
              <a:t> cervical length, serial digital exam</a:t>
            </a:r>
          </a:p>
          <a:p>
            <a:pPr marL="274320" indent="-274320" eaLnBrk="1" fontAlgn="auto" hangingPunct="1">
              <a:spcAft>
                <a:spcPts val="0"/>
              </a:spcAft>
              <a:buFont typeface="Wingdings 2"/>
              <a:buChar char=""/>
              <a:defRPr/>
            </a:pPr>
            <a:r>
              <a:rPr lang="en-US" dirty="0">
                <a:latin typeface="Arial" charset="0"/>
              </a:rPr>
              <a:t>Prophylactic use of cerclage, bed rest, pessary, progesterone not proven useful</a:t>
            </a:r>
          </a:p>
          <a:p>
            <a:pPr marL="274320" indent="-274320" eaLnBrk="1" fontAlgn="auto" hangingPunct="1">
              <a:spcAft>
                <a:spcPts val="0"/>
              </a:spcAft>
              <a:buFont typeface="Wingdings 2"/>
              <a:buChar char=""/>
              <a:defRPr/>
            </a:pPr>
            <a:r>
              <a:rPr lang="en-US" dirty="0">
                <a:latin typeface="Arial" charset="0"/>
              </a:rPr>
              <a:t>Vaginal progesterone for </a:t>
            </a:r>
            <a:r>
              <a:rPr lang="en-US" dirty="0" err="1">
                <a:latin typeface="Arial" charset="0"/>
              </a:rPr>
              <a:t>Cx</a:t>
            </a:r>
            <a:r>
              <a:rPr lang="en-US" dirty="0">
                <a:latin typeface="Arial" charset="0"/>
              </a:rPr>
              <a:t> &lt;25 mm mixed data</a:t>
            </a:r>
          </a:p>
          <a:p>
            <a:pPr marL="274320" indent="-274320" eaLnBrk="1" fontAlgn="auto" hangingPunct="1">
              <a:spcAft>
                <a:spcPts val="0"/>
              </a:spcAft>
              <a:buFont typeface="Wingdings 2"/>
              <a:buChar char=""/>
              <a:defRPr/>
            </a:pPr>
            <a:r>
              <a:rPr lang="en-US" dirty="0">
                <a:latin typeface="Arial" charset="0"/>
              </a:rPr>
              <a:t>Cerclage for short cervix in twins: </a:t>
            </a:r>
            <a:r>
              <a:rPr lang="en-US" i="1" dirty="0">
                <a:latin typeface="Arial" charset="0"/>
              </a:rPr>
              <a:t>“insufficient evidence for or against”</a:t>
            </a:r>
          </a:p>
          <a:p>
            <a:pPr marL="274320" indent="-274320" eaLnBrk="1" fontAlgn="auto" hangingPunct="1">
              <a:spcAft>
                <a:spcPts val="0"/>
              </a:spcAft>
              <a:buFont typeface="Wingdings 2"/>
              <a:buChar char=""/>
              <a:defRPr/>
            </a:pPr>
            <a:r>
              <a:rPr lang="en-US" dirty="0">
                <a:latin typeface="Arial" charset="0"/>
              </a:rPr>
              <a:t>Exam indicated cerclage in 2</a:t>
            </a:r>
            <a:r>
              <a:rPr lang="en-US" baseline="30000" dirty="0">
                <a:latin typeface="Arial" charset="0"/>
              </a:rPr>
              <a:t>nd</a:t>
            </a:r>
            <a:r>
              <a:rPr lang="en-US" dirty="0">
                <a:latin typeface="Arial" charset="0"/>
              </a:rPr>
              <a:t> trimester </a:t>
            </a:r>
            <a:r>
              <a:rPr lang="en-US" i="1" dirty="0">
                <a:solidFill>
                  <a:srgbClr val="FF0000"/>
                </a:solidFill>
                <a:latin typeface="Arial" charset="0"/>
              </a:rPr>
              <a:t>more likely</a:t>
            </a:r>
            <a:r>
              <a:rPr lang="en-US" dirty="0">
                <a:latin typeface="Arial" charset="0"/>
              </a:rPr>
              <a:t> to be beneficial</a:t>
            </a:r>
          </a:p>
          <a:p>
            <a:pPr marL="274320" indent="-274320" eaLnBrk="1" fontAlgn="auto" hangingPunct="1">
              <a:spcAft>
                <a:spcPts val="0"/>
              </a:spcAft>
              <a:buFont typeface="Wingdings 2"/>
              <a:buChar char=""/>
              <a:defRPr/>
            </a:pPr>
            <a:r>
              <a:rPr lang="en-US" dirty="0">
                <a:latin typeface="Arial" charset="0"/>
              </a:rPr>
              <a:t>Treatment same as singleton (steroids; magnesium sulfate &lt; 32 </a:t>
            </a:r>
            <a:r>
              <a:rPr lang="en-US" dirty="0" err="1">
                <a:latin typeface="Arial" charset="0"/>
              </a:rPr>
              <a:t>wks</a:t>
            </a:r>
            <a:r>
              <a:rPr lang="en-US" dirty="0">
                <a:latin typeface="Arial" charset="0"/>
              </a:rPr>
              <a:t>)</a:t>
            </a:r>
          </a:p>
          <a:p>
            <a:pPr marL="0" indent="0" eaLnBrk="1" fontAlgn="auto" hangingPunct="1">
              <a:spcAft>
                <a:spcPts val="0"/>
              </a:spcAft>
              <a:buFont typeface="Wingdings 2" panose="05020102010507070707" pitchFamily="18" charset="2"/>
              <a:buNone/>
              <a:defRPr/>
            </a:pPr>
            <a:endParaRPr lang="en-US" dirty="0"/>
          </a:p>
          <a:p>
            <a:pPr marL="274320" indent="-274320" algn="ctr" eaLnBrk="1" fontAlgn="auto" hangingPunct="1">
              <a:spcAft>
                <a:spcPts val="0"/>
              </a:spcAft>
              <a:buFont typeface="Wingdings 2"/>
              <a:buChar char=""/>
              <a:defRPr/>
            </a:pPr>
            <a:endParaRPr lang="en-US" sz="2800" dirty="0">
              <a:solidFill>
                <a:srgbClr val="000000"/>
              </a:solidFill>
              <a:latin typeface="Calibri" charset="0"/>
              <a:ea typeface="ＭＳ Ｐゴシック" charset="0"/>
            </a:endParaRP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A6D5-1E61-3E4C-ADE9-12D3FBCECA9A}"/>
              </a:ext>
            </a:extLst>
          </p:cNvPr>
          <p:cNvSpPr>
            <a:spLocks noGrp="1"/>
          </p:cNvSpPr>
          <p:nvPr>
            <p:ph type="title"/>
          </p:nvPr>
        </p:nvSpPr>
        <p:spPr/>
        <p:txBody>
          <a:bodyPr/>
          <a:lstStyle/>
          <a:p>
            <a:pPr>
              <a:defRPr/>
            </a:pPr>
            <a:r>
              <a:rPr lang="en-US" dirty="0"/>
              <a:t>Growth Restriction/Discordance</a:t>
            </a:r>
          </a:p>
        </p:txBody>
      </p:sp>
      <p:sp>
        <p:nvSpPr>
          <p:cNvPr id="80898" name="Content Placeholder 2">
            <a:extLst>
              <a:ext uri="{FF2B5EF4-FFF2-40B4-BE49-F238E27FC236}">
                <a16:creationId xmlns:a16="http://schemas.microsoft.com/office/drawing/2014/main" id="{6754B056-246F-6DFC-0E13-D4F7DCBFA48E}"/>
              </a:ext>
            </a:extLst>
          </p:cNvPr>
          <p:cNvSpPr>
            <a:spLocks noGrp="1"/>
          </p:cNvSpPr>
          <p:nvPr>
            <p:ph sz="quarter" idx="1"/>
          </p:nvPr>
        </p:nvSpPr>
        <p:spPr>
          <a:xfrm>
            <a:off x="301625" y="1527175"/>
            <a:ext cx="8504238" cy="4572000"/>
          </a:xfrm>
        </p:spPr>
        <p:txBody>
          <a:bodyPr/>
          <a:lstStyle/>
          <a:p>
            <a:r>
              <a:rPr lang="en-US" altLang="en-US"/>
              <a:t>Discordance &gt; 20% difference</a:t>
            </a:r>
          </a:p>
          <a:p>
            <a:r>
              <a:rPr lang="en-US" altLang="en-US"/>
              <a:t>Particularly in di-zygotic, discordant sizes doesn’t impact outcome if AGA</a:t>
            </a:r>
          </a:p>
          <a:p>
            <a:r>
              <a:rPr lang="en-US" altLang="en-US"/>
              <a:t>FGR definition same as singletons (&lt;10%tile)</a:t>
            </a:r>
          </a:p>
          <a:p>
            <a:r>
              <a:rPr lang="en-US" altLang="en-US"/>
              <a:t>FGR management same as singleton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B723-EB3A-A043-81D9-F42C018F42C0}"/>
              </a:ext>
            </a:extLst>
          </p:cNvPr>
          <p:cNvSpPr>
            <a:spLocks noGrp="1"/>
          </p:cNvSpPr>
          <p:nvPr>
            <p:ph type="title"/>
          </p:nvPr>
        </p:nvSpPr>
        <p:spPr/>
        <p:txBody>
          <a:bodyPr/>
          <a:lstStyle/>
          <a:p>
            <a:pPr>
              <a:defRPr/>
            </a:pPr>
            <a:r>
              <a:rPr lang="en-US" dirty="0"/>
              <a:t>Antenatal Testing</a:t>
            </a:r>
            <a:br>
              <a:rPr lang="en-US" dirty="0"/>
            </a:br>
            <a:r>
              <a:rPr lang="en-US" sz="2400" dirty="0"/>
              <a:t>BPP or NST 1-2 times weekly</a:t>
            </a:r>
          </a:p>
        </p:txBody>
      </p:sp>
      <p:sp>
        <p:nvSpPr>
          <p:cNvPr id="3" name="Content Placeholder 2">
            <a:extLst>
              <a:ext uri="{FF2B5EF4-FFF2-40B4-BE49-F238E27FC236}">
                <a16:creationId xmlns:a16="http://schemas.microsoft.com/office/drawing/2014/main" id="{3C91BDC6-2CCD-034D-B18D-0EE314946A39}"/>
              </a:ext>
            </a:extLst>
          </p:cNvPr>
          <p:cNvSpPr>
            <a:spLocks noGrp="1"/>
          </p:cNvSpPr>
          <p:nvPr>
            <p:ph sz="quarter" idx="1"/>
          </p:nvPr>
        </p:nvSpPr>
        <p:spPr>
          <a:xfrm>
            <a:off x="301625" y="1527175"/>
            <a:ext cx="8504238" cy="4572000"/>
          </a:xfrm>
        </p:spPr>
        <p:txBody>
          <a:bodyPr/>
          <a:lstStyle/>
          <a:p>
            <a:pPr marL="0" indent="0">
              <a:buFont typeface="Wingdings 2" panose="05020102010507070707" pitchFamily="18" charset="2"/>
              <a:buNone/>
              <a:defRPr/>
            </a:pPr>
            <a:endParaRPr lang="en-US" dirty="0"/>
          </a:p>
          <a:p>
            <a:pPr>
              <a:buFont typeface="Wingdings 2" panose="05020102010507070707" pitchFamily="18" charset="2"/>
              <a:buChar char=""/>
              <a:defRPr/>
            </a:pPr>
            <a:r>
              <a:rPr lang="en-US" dirty="0" err="1"/>
              <a:t>Dichorionic</a:t>
            </a:r>
            <a:r>
              <a:rPr lang="en-US" dirty="0"/>
              <a:t> uncomplicated: start 36 weeks</a:t>
            </a:r>
          </a:p>
          <a:p>
            <a:pPr>
              <a:buFont typeface="Wingdings 2" panose="05020102010507070707" pitchFamily="18" charset="2"/>
              <a:buChar char=""/>
              <a:defRPr/>
            </a:pPr>
            <a:endParaRPr lang="en-US" dirty="0"/>
          </a:p>
          <a:p>
            <a:pPr>
              <a:buFont typeface="Wingdings 2" panose="05020102010507070707" pitchFamily="18" charset="2"/>
              <a:buChar char=""/>
              <a:defRPr/>
            </a:pPr>
            <a:r>
              <a:rPr lang="en-US" dirty="0" err="1"/>
              <a:t>Monochorionic</a:t>
            </a:r>
            <a:r>
              <a:rPr lang="en-US" dirty="0"/>
              <a:t> diamniotic uncomplicated: start 32 weeks</a:t>
            </a:r>
          </a:p>
          <a:p>
            <a:pPr>
              <a:buFont typeface="Wingdings 2" panose="05020102010507070707" pitchFamily="18" charset="2"/>
              <a:buChar char=""/>
              <a:defRPr/>
            </a:pPr>
            <a:endParaRPr lang="en-US" dirty="0"/>
          </a:p>
          <a:p>
            <a:pPr marL="0" indent="0">
              <a:buFont typeface="Wingdings 2" panose="05020102010507070707" pitchFamily="18" charset="2"/>
              <a:buNone/>
              <a:defRPr/>
            </a:pPr>
            <a:r>
              <a:rPr lang="en-US" dirty="0"/>
              <a:t>Twins increasing risk stillbirth with advancing GA:</a:t>
            </a:r>
          </a:p>
          <a:p>
            <a:pPr marL="0" indent="0">
              <a:buFont typeface="Wingdings 2" panose="05020102010507070707" pitchFamily="18" charset="2"/>
              <a:buNone/>
              <a:defRPr/>
            </a:pPr>
            <a:r>
              <a:rPr lang="en-US" dirty="0"/>
              <a:t>                     </a:t>
            </a:r>
            <a:r>
              <a:rPr lang="en-US" dirty="0" err="1"/>
              <a:t>Monochorionic</a:t>
            </a:r>
            <a:r>
              <a:rPr lang="en-US" dirty="0"/>
              <a:t> &gt; </a:t>
            </a:r>
            <a:r>
              <a:rPr lang="en-US" dirty="0" err="1"/>
              <a:t>dichorionic</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0EA0-051D-B34A-A1F6-A4D4CE9D0593}"/>
              </a:ext>
            </a:extLst>
          </p:cNvPr>
          <p:cNvSpPr>
            <a:spLocks noGrp="1"/>
          </p:cNvSpPr>
          <p:nvPr>
            <p:ph type="title"/>
          </p:nvPr>
        </p:nvSpPr>
        <p:spPr/>
        <p:txBody>
          <a:bodyPr/>
          <a:lstStyle/>
          <a:p>
            <a:pPr>
              <a:defRPr/>
            </a:pPr>
            <a:r>
              <a:rPr lang="en-US" dirty="0"/>
              <a:t>Next ECHO</a:t>
            </a:r>
          </a:p>
        </p:txBody>
      </p:sp>
      <p:sp>
        <p:nvSpPr>
          <p:cNvPr id="82946" name="Content Placeholder 2">
            <a:extLst>
              <a:ext uri="{FF2B5EF4-FFF2-40B4-BE49-F238E27FC236}">
                <a16:creationId xmlns:a16="http://schemas.microsoft.com/office/drawing/2014/main" id="{4537FEAB-D9F7-6A35-AD1D-AB6B7A21C5AD}"/>
              </a:ext>
            </a:extLst>
          </p:cNvPr>
          <p:cNvSpPr>
            <a:spLocks noGrp="1"/>
          </p:cNvSpPr>
          <p:nvPr>
            <p:ph sz="quarter" idx="1"/>
          </p:nvPr>
        </p:nvSpPr>
        <p:spPr>
          <a:xfrm>
            <a:off x="301625" y="1527175"/>
            <a:ext cx="8504238" cy="4572000"/>
          </a:xfrm>
        </p:spPr>
        <p:txBody>
          <a:bodyPr/>
          <a:lstStyle/>
          <a:p>
            <a:r>
              <a:rPr lang="en-US" altLang="en-US"/>
              <a:t>Twin twin transfusion</a:t>
            </a:r>
          </a:p>
          <a:p>
            <a:endParaRPr lang="en-US" altLang="en-US"/>
          </a:p>
          <a:p>
            <a:r>
              <a:rPr lang="en-US" altLang="en-US"/>
              <a:t>Delivery timing</a:t>
            </a:r>
          </a:p>
          <a:p>
            <a:endParaRPr lang="en-US" altLang="en-US"/>
          </a:p>
          <a:p>
            <a:r>
              <a:rPr lang="en-US" altLang="en-US"/>
              <a:t>Delivery route</a:t>
            </a:r>
          </a:p>
          <a:p>
            <a:endParaRPr lang="en-US" altLang="en-US"/>
          </a:p>
          <a:p>
            <a:r>
              <a:rPr lang="en-US" altLang="en-US"/>
              <a:t>Asynchronous delivery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775C802C-7219-A549-ABB6-3EFF1C88A46B}"/>
              </a:ext>
            </a:extLst>
          </p:cNvPr>
          <p:cNvSpPr>
            <a:spLocks noGrp="1"/>
          </p:cNvSpPr>
          <p:nvPr>
            <p:ph type="title"/>
          </p:nvPr>
        </p:nvSpPr>
        <p:spPr>
          <a:xfrm>
            <a:off x="381000" y="-152400"/>
            <a:ext cx="8229600" cy="1143000"/>
          </a:xfrm>
        </p:spPr>
        <p:txBody>
          <a:bodyPr/>
          <a:lstStyle/>
          <a:p>
            <a:r>
              <a:rPr lang="en-US" altLang="en-US"/>
              <a:t>Multiple Gestation</a:t>
            </a:r>
          </a:p>
        </p:txBody>
      </p:sp>
      <p:sp>
        <p:nvSpPr>
          <p:cNvPr id="83970" name="Table Placeholder 2">
            <a:extLst>
              <a:ext uri="{FF2B5EF4-FFF2-40B4-BE49-F238E27FC236}">
                <a16:creationId xmlns:a16="http://schemas.microsoft.com/office/drawing/2014/main" id="{616ACE5B-315E-38B7-FCAF-29924DFDEE21}"/>
              </a:ext>
            </a:extLst>
          </p:cNvPr>
          <p:cNvSpPr>
            <a:spLocks noGrp="1" noTextEdit="1"/>
          </p:cNvSpPr>
          <p:nvPr>
            <p:ph type="tbl" idx="1"/>
          </p:nvPr>
        </p:nvSpPr>
        <p:spPr>
          <a:xfrm>
            <a:off x="685800" y="1722438"/>
            <a:ext cx="8229600" cy="4525962"/>
          </a:xfrm>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BD503-2B63-6C42-AB5B-0D5DAF0BD4B0}"/>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963FE855-8420-D04A-9F72-3B981AD9A56A}"/>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66563" name="Title 4">
            <a:extLst>
              <a:ext uri="{FF2B5EF4-FFF2-40B4-BE49-F238E27FC236}">
                <a16:creationId xmlns:a16="http://schemas.microsoft.com/office/drawing/2014/main" id="{6872A6AE-C3AD-7808-A17C-21072E2233B3}"/>
              </a:ext>
            </a:extLst>
          </p:cNvPr>
          <p:cNvSpPr>
            <a:spLocks noGrp="1"/>
          </p:cNvSpPr>
          <p:nvPr>
            <p:ph type="title"/>
          </p:nvPr>
        </p:nvSpPr>
        <p:spPr/>
        <p:txBody>
          <a:bodyPr/>
          <a:lstStyle/>
          <a:p>
            <a:pPr eaLnBrk="1" hangingPunct="1"/>
            <a:r>
              <a:rPr lang="en-US" altLang="en-US">
                <a:solidFill>
                  <a:srgbClr val="000000"/>
                </a:solidFill>
              </a:rPr>
              <a:t>Dizygotic Twins</a:t>
            </a:r>
            <a:br>
              <a:rPr lang="en-US" altLang="en-US">
                <a:solidFill>
                  <a:srgbClr val="000000"/>
                </a:solidFill>
              </a:rPr>
            </a:br>
            <a:r>
              <a:rPr lang="en-US" altLang="en-US" sz="2400">
                <a:solidFill>
                  <a:srgbClr val="000000"/>
                </a:solidFill>
              </a:rPr>
              <a:t>Fraternal or non-identical</a:t>
            </a:r>
            <a:endParaRPr lang="en-US" altLang="en-US" sz="2400">
              <a:solidFill>
                <a:srgbClr val="7B9899"/>
              </a:solidFill>
            </a:endParaRPr>
          </a:p>
        </p:txBody>
      </p:sp>
      <p:sp>
        <p:nvSpPr>
          <p:cNvPr id="20485" name="Content Placeholder 5">
            <a:extLst>
              <a:ext uri="{FF2B5EF4-FFF2-40B4-BE49-F238E27FC236}">
                <a16:creationId xmlns:a16="http://schemas.microsoft.com/office/drawing/2014/main" id="{D531D1BD-7F32-124F-823B-10262C30E268}"/>
              </a:ext>
            </a:extLst>
          </p:cNvPr>
          <p:cNvSpPr>
            <a:spLocks noGrp="1"/>
          </p:cNvSpPr>
          <p:nvPr>
            <p:ph sz="quarter" idx="1"/>
          </p:nvPr>
        </p:nvSpPr>
        <p:spPr>
          <a:xfrm>
            <a:off x="381000" y="1600200"/>
            <a:ext cx="8504238" cy="4572000"/>
          </a:xfrm>
        </p:spPr>
        <p:txBody>
          <a:bodyPr/>
          <a:lstStyle/>
          <a:p>
            <a:pPr eaLnBrk="1" hangingPunct="1">
              <a:buFont typeface="Wingdings 2" panose="05020102010507070707" pitchFamily="18" charset="2"/>
              <a:buChar char=""/>
              <a:defRPr/>
            </a:pPr>
            <a:r>
              <a:rPr lang="en-US" altLang="en-US" dirty="0">
                <a:latin typeface="Arial" panose="020B0604020202020204" pitchFamily="34" charset="0"/>
              </a:rPr>
              <a:t>Fertilization of two separate eggs</a:t>
            </a:r>
          </a:p>
          <a:p>
            <a:pPr eaLnBrk="1" hangingPunct="1">
              <a:buFont typeface="Wingdings 2" panose="05020102010507070707" pitchFamily="18" charset="2"/>
              <a:buChar char=""/>
              <a:defRPr/>
            </a:pPr>
            <a:r>
              <a:rPr lang="en-US" altLang="en-US" dirty="0">
                <a:latin typeface="Arial" panose="020B0604020202020204" pitchFamily="34" charset="0"/>
              </a:rPr>
              <a:t>Two genetically distinct individuals</a:t>
            </a:r>
          </a:p>
          <a:p>
            <a:pPr eaLnBrk="1" hangingPunct="1">
              <a:buFont typeface="Wingdings 2" panose="05020102010507070707" pitchFamily="18" charset="2"/>
              <a:buChar char=""/>
              <a:defRPr/>
            </a:pPr>
            <a:r>
              <a:rPr lang="en-US" altLang="en-US" dirty="0">
                <a:latin typeface="Arial" panose="020B0604020202020204" pitchFamily="34" charset="0"/>
              </a:rPr>
              <a:t>Risk factors:</a:t>
            </a:r>
          </a:p>
          <a:p>
            <a:pPr lvl="1" eaLnBrk="1" hangingPunct="1">
              <a:defRPr/>
            </a:pPr>
            <a:r>
              <a:rPr lang="en-US" altLang="en-US" dirty="0">
                <a:latin typeface="Arial" panose="020B0604020202020204" pitchFamily="34" charset="0"/>
              </a:rPr>
              <a:t>race (blacks &gt; whites &gt; Asians)</a:t>
            </a:r>
          </a:p>
          <a:p>
            <a:pPr lvl="1" eaLnBrk="1" hangingPunct="1">
              <a:defRPr/>
            </a:pPr>
            <a:r>
              <a:rPr lang="en-US" altLang="en-US" dirty="0">
                <a:latin typeface="Arial" panose="020B0604020202020204" pitchFamily="34" charset="0"/>
              </a:rPr>
              <a:t>age (increase with age)</a:t>
            </a:r>
          </a:p>
          <a:p>
            <a:pPr lvl="1" eaLnBrk="1" hangingPunct="1">
              <a:defRPr/>
            </a:pPr>
            <a:r>
              <a:rPr lang="en-US" altLang="en-US" dirty="0">
                <a:latin typeface="Arial" panose="020B0604020202020204" pitchFamily="34" charset="0"/>
              </a:rPr>
              <a:t>parity (increase with greater parity)</a:t>
            </a:r>
          </a:p>
          <a:p>
            <a:pPr lvl="1" eaLnBrk="1" hangingPunct="1">
              <a:defRPr/>
            </a:pPr>
            <a:r>
              <a:rPr lang="en-US" altLang="en-US" dirty="0">
                <a:latin typeface="Arial" panose="020B0604020202020204" pitchFamily="34" charset="0"/>
              </a:rPr>
              <a:t>use of assisted reproduction techniques</a:t>
            </a:r>
          </a:p>
          <a:p>
            <a:pPr lvl="1" eaLnBrk="1" hangingPunct="1">
              <a:defRPr/>
            </a:pPr>
            <a:endParaRPr lang="en-US" altLang="en-US" dirty="0">
              <a:latin typeface="Arial" panose="020B0604020202020204" pitchFamily="34" charset="0"/>
            </a:endParaRPr>
          </a:p>
          <a:p>
            <a:pPr lvl="1" eaLnBrk="1" hangingPunct="1">
              <a:defRPr/>
            </a:pPr>
            <a:endParaRPr lang="en-US" altLang="en-US" dirty="0">
              <a:latin typeface="Arial" panose="020B0604020202020204" pitchFamily="34" charset="0"/>
            </a:endParaRPr>
          </a:p>
          <a:p>
            <a:pPr marL="274638" lvl="1" indent="0" eaLnBrk="1" hangingPunct="1">
              <a:buFont typeface="Wingdings" pitchFamily="2" charset="2"/>
              <a:buNone/>
              <a:defRPr/>
            </a:pPr>
            <a:r>
              <a:rPr lang="en-US" altLang="en-US" dirty="0">
                <a:latin typeface="Arial" panose="020B0604020202020204" pitchFamily="34" charset="0"/>
              </a:rPr>
              <a:t> </a:t>
            </a:r>
            <a:r>
              <a:rPr lang="en-US" altLang="en-US" i="1" dirty="0">
                <a:latin typeface="Arial" panose="020B0604020202020204" pitchFamily="34" charset="0"/>
              </a:rPr>
              <a:t>ALL HAVE DICHORIONIC PLACENTAS</a:t>
            </a:r>
          </a:p>
          <a:p>
            <a:pPr eaLnBrk="1" hangingPunct="1">
              <a:buFont typeface="Wingdings 2" panose="05020102010507070707" pitchFamily="18" charset="2"/>
              <a:buChar char=""/>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40B98-BC30-7C4B-9E9A-3E0DCF56D357}"/>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5FABC193-5A35-0949-9F52-A7587FA2C488}"/>
              </a:ext>
            </a:extLst>
          </p:cNvPr>
          <p:cNvSpPr/>
          <p:nvPr/>
        </p:nvSpPr>
        <p:spPr>
          <a:xfrm>
            <a:off x="152400" y="152400"/>
            <a:ext cx="86995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r>
              <a:rPr lang="en-US"/>
              <a:t>Multifetal Morbidity/Mortality</a:t>
            </a:r>
          </a:p>
        </p:txBody>
      </p:sp>
      <p:sp>
        <p:nvSpPr>
          <p:cNvPr id="84995" name="Title 3">
            <a:extLst>
              <a:ext uri="{FF2B5EF4-FFF2-40B4-BE49-F238E27FC236}">
                <a16:creationId xmlns:a16="http://schemas.microsoft.com/office/drawing/2014/main" id="{5D597F8B-EB76-6D91-A227-48C538E6D54E}"/>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Twin-twin transfusion syndrome (TTTS)</a:t>
            </a:r>
            <a:endParaRPr lang="en-US" altLang="en-US">
              <a:solidFill>
                <a:srgbClr val="7B9899"/>
              </a:solidFill>
            </a:endParaRPr>
          </a:p>
        </p:txBody>
      </p:sp>
      <p:sp>
        <p:nvSpPr>
          <p:cNvPr id="84996" name="Content Placeholder 4">
            <a:extLst>
              <a:ext uri="{FF2B5EF4-FFF2-40B4-BE49-F238E27FC236}">
                <a16:creationId xmlns:a16="http://schemas.microsoft.com/office/drawing/2014/main" id="{770CF9FD-0301-B196-2CA8-AC7E3AF7572C}"/>
              </a:ext>
            </a:extLst>
          </p:cNvPr>
          <p:cNvSpPr>
            <a:spLocks noGrp="1"/>
          </p:cNvSpPr>
          <p:nvPr>
            <p:ph sz="quarter" idx="1"/>
          </p:nvPr>
        </p:nvSpPr>
        <p:spPr>
          <a:xfrm>
            <a:off x="301625" y="1527175"/>
            <a:ext cx="8504238" cy="4572000"/>
          </a:xfrm>
        </p:spPr>
        <p:txBody>
          <a:bodyPr/>
          <a:lstStyle/>
          <a:p>
            <a:pPr eaLnBrk="1" hangingPunct="1"/>
            <a:r>
              <a:rPr lang="en-US" altLang="en-US" sz="2800">
                <a:latin typeface="Arial" panose="020B0604020202020204" pitchFamily="34" charset="0"/>
              </a:rPr>
              <a:t>Affects 10-15% of monochorionic gestations</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Vascular anastomoses in the placenta (AV)</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Ultrasound findings typically develop between 16-26 weeks: US screening every 2 weeks</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Treatment with serial amnio-reduction or laser ablation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D90A5A-BF87-B74C-9A7A-9E7C3FCAEDCF}"/>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018" name="Title 10">
            <a:extLst>
              <a:ext uri="{FF2B5EF4-FFF2-40B4-BE49-F238E27FC236}">
                <a16:creationId xmlns:a16="http://schemas.microsoft.com/office/drawing/2014/main" id="{5924F441-C23F-713E-7F1D-44347C0D5C53}"/>
              </a:ext>
            </a:extLst>
          </p:cNvPr>
          <p:cNvSpPr>
            <a:spLocks noGrp="1"/>
          </p:cNvSpPr>
          <p:nvPr>
            <p:ph type="title"/>
          </p:nvPr>
        </p:nvSpPr>
        <p:spPr/>
        <p:txBody>
          <a:bodyPr/>
          <a:lstStyle/>
          <a:p>
            <a:pPr eaLnBrk="1" hangingPunct="1"/>
            <a:r>
              <a:rPr lang="en-US" altLang="en-US" sz="3600">
                <a:latin typeface="Verdana" panose="020B0604030504040204" pitchFamily="34" charset="0"/>
              </a:rPr>
              <a:t>Twin-twin transfusion syndrome</a:t>
            </a:r>
            <a:endParaRPr lang="en-US" altLang="en-US"/>
          </a:p>
        </p:txBody>
      </p:sp>
      <p:sp>
        <p:nvSpPr>
          <p:cNvPr id="12" name="Text Placeholder 11">
            <a:extLst>
              <a:ext uri="{FF2B5EF4-FFF2-40B4-BE49-F238E27FC236}">
                <a16:creationId xmlns:a16="http://schemas.microsoft.com/office/drawing/2014/main" id="{1D872E63-9CCA-9D47-8318-005A6A71BC8D}"/>
              </a:ext>
            </a:extLst>
          </p:cNvPr>
          <p:cNvSpPr>
            <a:spLocks noGrp="1"/>
          </p:cNvSpPr>
          <p:nvPr>
            <p:ph type="body" idx="1"/>
          </p:nvPr>
        </p:nvSpPr>
        <p:spPr>
          <a:xfrm>
            <a:off x="301625" y="1524000"/>
            <a:ext cx="4040188" cy="733425"/>
          </a:xfrm>
        </p:spPr>
        <p:txBody>
          <a:bodyPr/>
          <a:lstStyle/>
          <a:p>
            <a:pPr algn="ctr" eaLnBrk="1" fontAlgn="auto" hangingPunct="1">
              <a:spcAft>
                <a:spcPts val="0"/>
              </a:spcAft>
              <a:buFont typeface="Wingdings 2"/>
              <a:buNone/>
              <a:defRPr/>
            </a:pPr>
            <a:r>
              <a:t>Donor Twin</a:t>
            </a:r>
          </a:p>
        </p:txBody>
      </p:sp>
      <p:sp>
        <p:nvSpPr>
          <p:cNvPr id="13" name="Content Placeholder 12">
            <a:extLst>
              <a:ext uri="{FF2B5EF4-FFF2-40B4-BE49-F238E27FC236}">
                <a16:creationId xmlns:a16="http://schemas.microsoft.com/office/drawing/2014/main" id="{986E5BE0-32AD-EB4B-A8BC-BBC891FE8E38}"/>
              </a:ext>
            </a:extLst>
          </p:cNvPr>
          <p:cNvSpPr>
            <a:spLocks noGrp="1"/>
          </p:cNvSpPr>
          <p:nvPr>
            <p:ph sz="quarter" idx="2"/>
          </p:nvPr>
        </p:nvSpPr>
        <p:spPr>
          <a:xfrm>
            <a:off x="301625" y="2471738"/>
            <a:ext cx="4041775" cy="3817937"/>
          </a:xfrm>
        </p:spPr>
        <p:txBody>
          <a:bodyPr>
            <a:normAutofit lnSpcReduction="10000"/>
          </a:bodyPr>
          <a:lstStyle/>
          <a:p>
            <a:pPr marL="548640" lvl="1" indent="-274320" eaLnBrk="1" fontAlgn="auto" hangingPunct="1">
              <a:spcAft>
                <a:spcPts val="0"/>
              </a:spcAft>
              <a:buFont typeface="Wingdings"/>
              <a:buChar char=""/>
              <a:defRPr/>
            </a:pPr>
            <a:r>
              <a:rPr lang="en-US" sz="2600" dirty="0">
                <a:latin typeface="Arial" charset="0"/>
              </a:rPr>
              <a:t>Growth restricted </a:t>
            </a:r>
          </a:p>
          <a:p>
            <a:pPr marL="548640" lvl="1" indent="-274320" eaLnBrk="1" fontAlgn="auto" hangingPunct="1">
              <a:spcAft>
                <a:spcPts val="0"/>
              </a:spcAft>
              <a:buFont typeface="Wingdings"/>
              <a:buChar char=""/>
              <a:defRPr/>
            </a:pPr>
            <a:r>
              <a:rPr lang="en-US" sz="2600" dirty="0" err="1">
                <a:latin typeface="Arial" charset="0"/>
              </a:rPr>
              <a:t>Oligohydramnios</a:t>
            </a:r>
            <a:r>
              <a:rPr lang="en-US" sz="2600" dirty="0">
                <a:latin typeface="Arial" charset="0"/>
              </a:rPr>
              <a:t> or </a:t>
            </a:r>
            <a:r>
              <a:rPr lang="en-US" sz="2600" dirty="0" err="1">
                <a:latin typeface="Arial" charset="0"/>
              </a:rPr>
              <a:t>anhydramnios</a:t>
            </a:r>
            <a:endParaRPr lang="en-US" sz="2600" dirty="0">
              <a:latin typeface="Arial" charset="0"/>
            </a:endParaRPr>
          </a:p>
          <a:p>
            <a:pPr marL="548640" lvl="1" indent="-274320" eaLnBrk="1" fontAlgn="auto" hangingPunct="1">
              <a:spcAft>
                <a:spcPts val="0"/>
              </a:spcAft>
              <a:buFont typeface="Wingdings"/>
              <a:buChar char=""/>
              <a:defRPr/>
            </a:pPr>
            <a:r>
              <a:rPr lang="en-US" sz="2600" dirty="0">
                <a:latin typeface="Arial" charset="0"/>
              </a:rPr>
              <a:t>Poor renal perfusion, absent bladder on u/s</a:t>
            </a:r>
          </a:p>
          <a:p>
            <a:pPr marL="548640" lvl="1" indent="-274320" eaLnBrk="1" fontAlgn="auto" hangingPunct="1">
              <a:spcAft>
                <a:spcPts val="0"/>
              </a:spcAft>
              <a:buFont typeface="Wingdings"/>
              <a:buChar char=""/>
              <a:defRPr/>
            </a:pPr>
            <a:r>
              <a:rPr lang="en-US" sz="2600" dirty="0">
                <a:latin typeface="Arial" charset="0"/>
              </a:rPr>
              <a:t>Anemic, volume depleted</a:t>
            </a:r>
            <a:endParaRPr lang="en-US" dirty="0"/>
          </a:p>
          <a:p>
            <a:pPr marL="548640" lvl="1" indent="-274320" eaLnBrk="1" fontAlgn="auto" hangingPunct="1">
              <a:spcAft>
                <a:spcPts val="0"/>
              </a:spcAft>
              <a:buFont typeface="Wingdings"/>
              <a:buChar char=""/>
              <a:defRPr/>
            </a:pPr>
            <a:r>
              <a:rPr lang="en-US" sz="2600" dirty="0">
                <a:latin typeface="Arial" charset="0"/>
              </a:rPr>
              <a:t>Usually better outcome</a:t>
            </a:r>
          </a:p>
        </p:txBody>
      </p:sp>
      <p:sp>
        <p:nvSpPr>
          <p:cNvPr id="14" name="Text Placeholder 13">
            <a:extLst>
              <a:ext uri="{FF2B5EF4-FFF2-40B4-BE49-F238E27FC236}">
                <a16:creationId xmlns:a16="http://schemas.microsoft.com/office/drawing/2014/main" id="{818DB4E4-2119-BB4D-B2D7-40D7A2F29DD3}"/>
              </a:ext>
            </a:extLst>
          </p:cNvPr>
          <p:cNvSpPr>
            <a:spLocks noGrp="1"/>
          </p:cNvSpPr>
          <p:nvPr>
            <p:ph type="body" sz="half" idx="3"/>
          </p:nvPr>
        </p:nvSpPr>
        <p:spPr>
          <a:xfrm>
            <a:off x="4791075" y="1524000"/>
            <a:ext cx="4041775" cy="731838"/>
          </a:xfrm>
        </p:spPr>
        <p:txBody>
          <a:bodyPr/>
          <a:lstStyle/>
          <a:p>
            <a:pPr algn="ctr" eaLnBrk="1" fontAlgn="auto" hangingPunct="1">
              <a:spcAft>
                <a:spcPts val="0"/>
              </a:spcAft>
              <a:buFont typeface="Wingdings 2"/>
              <a:buNone/>
              <a:defRPr/>
            </a:pPr>
            <a:r>
              <a:rPr lang="en-US" dirty="0"/>
              <a:t>Recipient Twin</a:t>
            </a:r>
          </a:p>
        </p:txBody>
      </p:sp>
      <p:sp>
        <p:nvSpPr>
          <p:cNvPr id="86022" name="Content Placeholder 14">
            <a:extLst>
              <a:ext uri="{FF2B5EF4-FFF2-40B4-BE49-F238E27FC236}">
                <a16:creationId xmlns:a16="http://schemas.microsoft.com/office/drawing/2014/main" id="{9DCE405D-48A5-0A5C-E06B-139991B210A5}"/>
              </a:ext>
            </a:extLst>
          </p:cNvPr>
          <p:cNvSpPr>
            <a:spLocks noGrp="1"/>
          </p:cNvSpPr>
          <p:nvPr>
            <p:ph sz="quarter" idx="4"/>
          </p:nvPr>
        </p:nvSpPr>
        <p:spPr>
          <a:xfrm>
            <a:off x="4800600" y="2471738"/>
            <a:ext cx="4038600" cy="3821112"/>
          </a:xfrm>
        </p:spPr>
        <p:txBody>
          <a:bodyPr/>
          <a:lstStyle/>
          <a:p>
            <a:pPr lvl="1" eaLnBrk="1" hangingPunct="1"/>
            <a:r>
              <a:rPr lang="en-US" altLang="en-US" sz="2600">
                <a:latin typeface="Arial" panose="020B0604020202020204" pitchFamily="34" charset="0"/>
              </a:rPr>
              <a:t>Plethoric, large</a:t>
            </a:r>
          </a:p>
          <a:p>
            <a:pPr lvl="1" eaLnBrk="1" hangingPunct="1"/>
            <a:r>
              <a:rPr lang="en-US" altLang="en-US" sz="2600">
                <a:latin typeface="Arial" panose="020B0604020202020204" pitchFamily="34" charset="0"/>
              </a:rPr>
              <a:t>Polycythemic</a:t>
            </a:r>
          </a:p>
          <a:p>
            <a:pPr lvl="1" eaLnBrk="1" hangingPunct="1"/>
            <a:r>
              <a:rPr lang="en-US" altLang="en-US" sz="2600">
                <a:latin typeface="Arial" panose="020B0604020202020204" pitchFamily="34" charset="0"/>
              </a:rPr>
              <a:t>Polyhydramnios</a:t>
            </a:r>
          </a:p>
          <a:p>
            <a:pPr lvl="1" eaLnBrk="1" hangingPunct="1"/>
            <a:r>
              <a:rPr lang="en-US" altLang="en-US" sz="2600">
                <a:latin typeface="Arial" panose="020B0604020202020204" pitchFamily="34" charset="0"/>
              </a:rPr>
              <a:t>Volume overloaded, cardiac issues</a:t>
            </a:r>
          </a:p>
          <a:p>
            <a:pPr lvl="1" eaLnBrk="1" hangingPunct="1"/>
            <a:r>
              <a:rPr lang="en-US" altLang="en-US" sz="2600">
                <a:latin typeface="Arial" panose="020B0604020202020204" pitchFamily="34" charset="0"/>
              </a:rPr>
              <a:t>Hydrops</a:t>
            </a:r>
          </a:p>
          <a:p>
            <a:pPr lvl="1" eaLnBrk="1" hangingPunct="1"/>
            <a:r>
              <a:rPr lang="en-US" altLang="en-US" sz="2600">
                <a:latin typeface="Arial" panose="020B0604020202020204" pitchFamily="34" charset="0"/>
              </a:rPr>
              <a:t>Usually worse outcome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EB91ADAE-F3F7-F1AB-A3C1-747C022D9C56}"/>
              </a:ext>
            </a:extLst>
          </p:cNvPr>
          <p:cNvSpPr>
            <a:spLocks noGrp="1"/>
          </p:cNvSpPr>
          <p:nvPr>
            <p:ph type="title"/>
          </p:nvPr>
        </p:nvSpPr>
        <p:spPr>
          <a:xfrm>
            <a:off x="735013" y="44450"/>
            <a:ext cx="7696200" cy="1174750"/>
          </a:xfrm>
        </p:spPr>
        <p:txBody>
          <a:bodyPr/>
          <a:lstStyle/>
          <a:p>
            <a:pPr eaLnBrk="1" hangingPunct="1"/>
            <a:r>
              <a:rPr lang="en-US" altLang="en-US" sz="3600">
                <a:solidFill>
                  <a:srgbClr val="7B9899"/>
                </a:solidFill>
              </a:rPr>
              <a:t>TTTS</a:t>
            </a:r>
          </a:p>
        </p:txBody>
      </p:sp>
      <p:sp>
        <p:nvSpPr>
          <p:cNvPr id="150531" name="Rectangle 3">
            <a:extLst>
              <a:ext uri="{FF2B5EF4-FFF2-40B4-BE49-F238E27FC236}">
                <a16:creationId xmlns:a16="http://schemas.microsoft.com/office/drawing/2014/main" id="{6CF26B1B-8B1A-284B-A016-8FFDEB616AE8}"/>
              </a:ext>
            </a:extLst>
          </p:cNvPr>
          <p:cNvSpPr>
            <a:spLocks noGrp="1" noChangeArrowheads="1"/>
          </p:cNvSpPr>
          <p:nvPr>
            <p:ph idx="1"/>
          </p:nvPr>
        </p:nvSpPr>
        <p:spPr>
          <a:xfrm>
            <a:off x="222250" y="1839913"/>
            <a:ext cx="8845550" cy="4670425"/>
          </a:xfrm>
        </p:spPr>
        <p:txBody>
          <a:bodyPr>
            <a:normAutofit/>
          </a:bodyPr>
          <a:lstStyle/>
          <a:p>
            <a:pPr marL="274320" indent="-274320" eaLnBrk="1" fontAlgn="auto" hangingPunct="1">
              <a:lnSpc>
                <a:spcPct val="85000"/>
              </a:lnSpc>
              <a:spcBef>
                <a:spcPct val="35000"/>
              </a:spcBef>
              <a:spcAft>
                <a:spcPts val="0"/>
              </a:spcAft>
              <a:buFont typeface="Wingdings 2"/>
              <a:buChar char=""/>
              <a:defRPr/>
            </a:pPr>
            <a:r>
              <a:rPr lang="en-US" sz="2800" dirty="0"/>
              <a:t>10-15% of </a:t>
            </a:r>
            <a:r>
              <a:rPr lang="en-US" sz="2800" dirty="0" err="1"/>
              <a:t>mo</a:t>
            </a:r>
            <a:r>
              <a:rPr lang="en-US" sz="2800" dirty="0"/>
              <a:t>-di twins</a:t>
            </a:r>
          </a:p>
          <a:p>
            <a:pPr marL="274320" indent="-274320" eaLnBrk="1" fontAlgn="auto" hangingPunct="1">
              <a:lnSpc>
                <a:spcPct val="85000"/>
              </a:lnSpc>
              <a:spcBef>
                <a:spcPct val="35000"/>
              </a:spcBef>
              <a:spcAft>
                <a:spcPts val="0"/>
              </a:spcAft>
              <a:buFont typeface="Wingdings 2"/>
              <a:buChar char=""/>
              <a:defRPr/>
            </a:pPr>
            <a:r>
              <a:rPr lang="en-US" sz="2800" dirty="0"/>
              <a:t>AV anastomosis with too few AA anastomosis</a:t>
            </a:r>
          </a:p>
          <a:p>
            <a:pPr marL="274320" indent="-274320" eaLnBrk="1" fontAlgn="auto" hangingPunct="1">
              <a:lnSpc>
                <a:spcPct val="85000"/>
              </a:lnSpc>
              <a:spcBef>
                <a:spcPct val="35000"/>
              </a:spcBef>
              <a:spcAft>
                <a:spcPts val="0"/>
              </a:spcAft>
              <a:buFont typeface="Wingdings 2"/>
              <a:buChar char=""/>
              <a:defRPr/>
            </a:pPr>
            <a:endParaRPr lang="en-US" sz="2800" dirty="0"/>
          </a:p>
          <a:p>
            <a:pPr marL="0" indent="0" eaLnBrk="1" fontAlgn="auto" hangingPunct="1">
              <a:lnSpc>
                <a:spcPct val="85000"/>
              </a:lnSpc>
              <a:spcBef>
                <a:spcPct val="35000"/>
              </a:spcBef>
              <a:spcAft>
                <a:spcPts val="0"/>
              </a:spcAft>
              <a:buFont typeface="Wingdings 2"/>
              <a:buNone/>
              <a:defRPr/>
            </a:pPr>
            <a:r>
              <a:rPr lang="en-US" sz="2800" dirty="0"/>
              <a:t>Quintero staging:</a:t>
            </a:r>
          </a:p>
          <a:p>
            <a:pPr marL="514350" indent="-514350" eaLnBrk="1" fontAlgn="auto" hangingPunct="1">
              <a:lnSpc>
                <a:spcPct val="85000"/>
              </a:lnSpc>
              <a:spcBef>
                <a:spcPct val="35000"/>
              </a:spcBef>
              <a:spcAft>
                <a:spcPts val="0"/>
              </a:spcAft>
              <a:buFont typeface="Wingdings 2"/>
              <a:buAutoNum type="arabicPeriod"/>
              <a:defRPr/>
            </a:pPr>
            <a:r>
              <a:rPr lang="en-US" sz="2800" dirty="0"/>
              <a:t>Donor bladder visible, normal Doppler</a:t>
            </a:r>
          </a:p>
          <a:p>
            <a:pPr marL="514350" indent="-514350" eaLnBrk="1" fontAlgn="auto" hangingPunct="1">
              <a:lnSpc>
                <a:spcPct val="85000"/>
              </a:lnSpc>
              <a:spcBef>
                <a:spcPct val="35000"/>
              </a:spcBef>
              <a:spcAft>
                <a:spcPts val="0"/>
              </a:spcAft>
              <a:buFont typeface="Wingdings 2"/>
              <a:buAutoNum type="arabicPeriod"/>
              <a:defRPr/>
            </a:pPr>
            <a:r>
              <a:rPr lang="en-US" sz="2800" dirty="0"/>
              <a:t>Donor bladder </a:t>
            </a:r>
            <a:r>
              <a:rPr lang="en-US" sz="2800" u="sng" dirty="0"/>
              <a:t>not</a:t>
            </a:r>
            <a:r>
              <a:rPr lang="en-US" sz="2800" dirty="0"/>
              <a:t> visible, normal  Doppler</a:t>
            </a:r>
          </a:p>
          <a:p>
            <a:pPr marL="514350" indent="-514350" eaLnBrk="1" fontAlgn="auto" hangingPunct="1">
              <a:lnSpc>
                <a:spcPct val="85000"/>
              </a:lnSpc>
              <a:spcBef>
                <a:spcPct val="35000"/>
              </a:spcBef>
              <a:spcAft>
                <a:spcPts val="0"/>
              </a:spcAft>
              <a:buFont typeface="Wingdings 2"/>
              <a:buAutoNum type="arabicPeriod"/>
              <a:defRPr/>
            </a:pPr>
            <a:r>
              <a:rPr lang="en-US" sz="2800" dirty="0"/>
              <a:t>Donor bladder </a:t>
            </a:r>
            <a:r>
              <a:rPr lang="en-US" sz="2800" u="sng" dirty="0"/>
              <a:t>not </a:t>
            </a:r>
            <a:r>
              <a:rPr lang="en-US" sz="2800" dirty="0"/>
              <a:t>visible, abnormal Doppler</a:t>
            </a:r>
          </a:p>
          <a:p>
            <a:pPr marL="514350" indent="-514350" eaLnBrk="1" fontAlgn="auto" hangingPunct="1">
              <a:lnSpc>
                <a:spcPct val="85000"/>
              </a:lnSpc>
              <a:spcBef>
                <a:spcPct val="35000"/>
              </a:spcBef>
              <a:spcAft>
                <a:spcPts val="0"/>
              </a:spcAft>
              <a:buFont typeface="Wingdings 2"/>
              <a:buAutoNum type="arabicPeriod"/>
              <a:defRPr/>
            </a:pPr>
            <a:r>
              <a:rPr lang="en-US" sz="2800" dirty="0"/>
              <a:t>Hydrops</a:t>
            </a:r>
          </a:p>
          <a:p>
            <a:pPr marL="514350" indent="-514350" eaLnBrk="1" fontAlgn="auto" hangingPunct="1">
              <a:lnSpc>
                <a:spcPct val="85000"/>
              </a:lnSpc>
              <a:spcBef>
                <a:spcPct val="35000"/>
              </a:spcBef>
              <a:spcAft>
                <a:spcPts val="0"/>
              </a:spcAft>
              <a:buFont typeface="Wingdings 2"/>
              <a:buAutoNum type="arabicPeriod"/>
              <a:defRPr/>
            </a:pPr>
            <a:r>
              <a:rPr lang="en-US" sz="2800" dirty="0"/>
              <a:t>IUFD one or both fetuses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a:extLst>
              <a:ext uri="{FF2B5EF4-FFF2-40B4-BE49-F238E27FC236}">
                <a16:creationId xmlns:a16="http://schemas.microsoft.com/office/drawing/2014/main" id="{E51C2C11-7ECB-1935-815D-96FE33B07037}"/>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TTTS</a:t>
            </a:r>
          </a:p>
        </p:txBody>
      </p:sp>
      <p:pic>
        <p:nvPicPr>
          <p:cNvPr id="88066" name="Picture 6" descr="TTTS">
            <a:extLst>
              <a:ext uri="{FF2B5EF4-FFF2-40B4-BE49-F238E27FC236}">
                <a16:creationId xmlns:a16="http://schemas.microsoft.com/office/drawing/2014/main" id="{4F80D114-0AF1-11EA-9879-275A020AEE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785" t="8415" r="16331" b="10793"/>
          <a:stretch>
            <a:fillRect/>
          </a:stretch>
        </p:blipFill>
        <p:spPr>
          <a:xfrm>
            <a:off x="2133600" y="1614488"/>
            <a:ext cx="4876800" cy="4481512"/>
          </a:xfrm>
        </p:spPr>
      </p:pic>
      <p:sp>
        <p:nvSpPr>
          <p:cNvPr id="88067" name="Text Box 7">
            <a:extLst>
              <a:ext uri="{FF2B5EF4-FFF2-40B4-BE49-F238E27FC236}">
                <a16:creationId xmlns:a16="http://schemas.microsoft.com/office/drawing/2014/main" id="{F5AE2020-EBB0-50B3-8226-FB6A7E3BB30A}"/>
              </a:ext>
            </a:extLst>
          </p:cNvPr>
          <p:cNvSpPr txBox="1">
            <a:spLocks noChangeArrowheads="1"/>
          </p:cNvSpPr>
          <p:nvPr/>
        </p:nvSpPr>
        <p:spPr bwMode="auto">
          <a:xfrm>
            <a:off x="381000" y="3276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en-US" altLang="en-US" sz="1800" b="1">
                <a:latin typeface="Arial" panose="020B0604020202020204" pitchFamily="34" charset="0"/>
                <a:cs typeface="Arial" panose="020B0604020202020204" pitchFamily="34" charset="0"/>
              </a:rPr>
              <a:t>DONOR</a:t>
            </a:r>
          </a:p>
        </p:txBody>
      </p:sp>
      <p:sp>
        <p:nvSpPr>
          <p:cNvPr id="88068" name="Text Box 8">
            <a:extLst>
              <a:ext uri="{FF2B5EF4-FFF2-40B4-BE49-F238E27FC236}">
                <a16:creationId xmlns:a16="http://schemas.microsoft.com/office/drawing/2014/main" id="{B30462A4-734E-75AC-29E6-874BC6F90A5A}"/>
              </a:ext>
            </a:extLst>
          </p:cNvPr>
          <p:cNvSpPr txBox="1">
            <a:spLocks noChangeArrowheads="1"/>
          </p:cNvSpPr>
          <p:nvPr/>
        </p:nvSpPr>
        <p:spPr bwMode="auto">
          <a:xfrm>
            <a:off x="7010400" y="3276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en-US" altLang="en-US" sz="1800" b="1">
                <a:latin typeface="Arial" panose="020B0604020202020204" pitchFamily="34" charset="0"/>
                <a:cs typeface="Arial" panose="020B0604020202020204" pitchFamily="34" charset="0"/>
              </a:rPr>
              <a:t>RECIPIENT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E402D0-D6B3-714A-B2EE-790722340CA9}"/>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D6430A4A-9766-BB4A-8CF9-1A62F427437A}"/>
              </a:ext>
            </a:extLst>
          </p:cNvPr>
          <p:cNvSpPr/>
          <p:nvPr/>
        </p:nvSpPr>
        <p:spPr>
          <a:xfrm>
            <a:off x="5867400" y="2057400"/>
            <a:ext cx="2070100" cy="3683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a:solidFill>
                  <a:srgbClr val="000000"/>
                </a:solidFill>
              </a:rPr>
              <a:t>DONOR</a:t>
            </a:r>
          </a:p>
        </p:txBody>
      </p:sp>
      <p:sp>
        <p:nvSpPr>
          <p:cNvPr id="5" name="Rectangle 4">
            <a:extLst>
              <a:ext uri="{FF2B5EF4-FFF2-40B4-BE49-F238E27FC236}">
                <a16:creationId xmlns:a16="http://schemas.microsoft.com/office/drawing/2014/main" id="{E51F48B1-D6ED-8045-9F0D-B5DB89BD499C}"/>
              </a:ext>
            </a:extLst>
          </p:cNvPr>
          <p:cNvSpPr/>
          <p:nvPr/>
        </p:nvSpPr>
        <p:spPr>
          <a:xfrm>
            <a:off x="1600200" y="2057400"/>
            <a:ext cx="1689100" cy="3683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solidFill>
                  <a:srgbClr val="000000"/>
                </a:solidFill>
              </a:rPr>
              <a:t>RECIPIENT</a:t>
            </a:r>
          </a:p>
        </p:txBody>
      </p:sp>
      <p:pic>
        <p:nvPicPr>
          <p:cNvPr id="90116" name="Picture 5">
            <a:extLst>
              <a:ext uri="{FF2B5EF4-FFF2-40B4-BE49-F238E27FC236}">
                <a16:creationId xmlns:a16="http://schemas.microsoft.com/office/drawing/2014/main" id="{AB65E573-42A3-840E-DB0D-4F7F91680DD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89200"/>
            <a:ext cx="81661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itle 5">
            <a:extLst>
              <a:ext uri="{FF2B5EF4-FFF2-40B4-BE49-F238E27FC236}">
                <a16:creationId xmlns:a16="http://schemas.microsoft.com/office/drawing/2014/main" id="{BD8C6ADF-060E-2E5B-C92C-FE6956750B72}"/>
              </a:ext>
            </a:extLst>
          </p:cNvPr>
          <p:cNvSpPr>
            <a:spLocks noGrp="1"/>
          </p:cNvSpPr>
          <p:nvPr>
            <p:ph type="title"/>
          </p:nvPr>
        </p:nvSpPr>
        <p:spPr/>
        <p:txBody>
          <a:bodyPr/>
          <a:lstStyle/>
          <a:p>
            <a:pPr eaLnBrk="1" hangingPunct="1"/>
            <a:r>
              <a:rPr lang="en-US" altLang="en-US">
                <a:solidFill>
                  <a:srgbClr val="7B9899"/>
                </a:solidFill>
              </a:rPr>
              <a:t>Twin Twin Transfusion Syndrome</a:t>
            </a:r>
          </a:p>
        </p:txBody>
      </p:sp>
      <p:sp>
        <p:nvSpPr>
          <p:cNvPr id="90118" name="Content Placeholder 6">
            <a:extLst>
              <a:ext uri="{FF2B5EF4-FFF2-40B4-BE49-F238E27FC236}">
                <a16:creationId xmlns:a16="http://schemas.microsoft.com/office/drawing/2014/main" id="{41E7ADF9-3930-3436-752B-3EFD7DC36EF5}"/>
              </a:ext>
            </a:extLst>
          </p:cNvPr>
          <p:cNvSpPr>
            <a:spLocks noGrp="1"/>
          </p:cNvSpPr>
          <p:nvPr>
            <p:ph sz="quarter" idx="1"/>
          </p:nvPr>
        </p:nvSpPr>
        <p:spPr>
          <a:xfrm>
            <a:off x="301625" y="1527175"/>
            <a:ext cx="8504238" cy="4572000"/>
          </a:xfrm>
        </p:spPr>
        <p:txBody>
          <a:bodyPr/>
          <a:lstStyle/>
          <a:p>
            <a:pPr eaLnBrk="1" hangingPunct="1"/>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1477FF41-73DF-E570-D17F-DA6D8314B350}"/>
              </a:ext>
            </a:extLst>
          </p:cNvPr>
          <p:cNvSpPr>
            <a:spLocks noGrp="1"/>
          </p:cNvSpPr>
          <p:nvPr>
            <p:ph type="title"/>
          </p:nvPr>
        </p:nvSpPr>
        <p:spPr/>
        <p:txBody>
          <a:bodyPr/>
          <a:lstStyle/>
          <a:p>
            <a:pPr eaLnBrk="1" hangingPunct="1"/>
            <a:r>
              <a:rPr lang="en-US" altLang="en-US" sz="3600">
                <a:solidFill>
                  <a:srgbClr val="7B9899"/>
                </a:solidFill>
              </a:rPr>
              <a:t>TTTS</a:t>
            </a:r>
          </a:p>
        </p:txBody>
      </p:sp>
      <p:sp>
        <p:nvSpPr>
          <p:cNvPr id="91138" name="Content Placeholder 2">
            <a:extLst>
              <a:ext uri="{FF2B5EF4-FFF2-40B4-BE49-F238E27FC236}">
                <a16:creationId xmlns:a16="http://schemas.microsoft.com/office/drawing/2014/main" id="{F550CFD8-DBC1-E575-9B5B-9D67EF3882AA}"/>
              </a:ext>
            </a:extLst>
          </p:cNvPr>
          <p:cNvSpPr>
            <a:spLocks noGrp="1"/>
          </p:cNvSpPr>
          <p:nvPr>
            <p:ph sz="quarter" idx="1"/>
          </p:nvPr>
        </p:nvSpPr>
        <p:spPr>
          <a:xfrm>
            <a:off x="301625" y="1527175"/>
            <a:ext cx="8504238" cy="4572000"/>
          </a:xfrm>
        </p:spPr>
        <p:txBody>
          <a:bodyPr/>
          <a:lstStyle/>
          <a:p>
            <a:pPr eaLnBrk="1" hangingPunct="1"/>
            <a:r>
              <a:rPr lang="en-US" altLang="en-US"/>
              <a:t>Stage I disease – 70% remains stable or regresses</a:t>
            </a:r>
          </a:p>
          <a:p>
            <a:pPr eaLnBrk="1" hangingPunct="1"/>
            <a:r>
              <a:rPr lang="en-US" altLang="en-US"/>
              <a:t>Stage II or higher at &lt; 26 weeks – laser therapy recommended </a:t>
            </a:r>
          </a:p>
          <a:p>
            <a:pPr eaLnBrk="1" hangingPunct="1"/>
            <a:r>
              <a:rPr lang="en-US" altLang="en-US"/>
              <a:t>Stage II or greater – 80-100% mortality</a:t>
            </a:r>
          </a:p>
          <a:p>
            <a:pPr eaLnBrk="1" hangingPunct="1"/>
            <a:r>
              <a:rPr lang="en-US" altLang="en-US"/>
              <a:t>Earlier diagnosis, worse prognosis</a:t>
            </a:r>
          </a:p>
          <a:p>
            <a:pPr eaLnBrk="1" hangingPunct="1"/>
            <a:r>
              <a:rPr lang="en-US" altLang="en-US"/>
              <a:t>May occur late as well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40FFEEE5-D6F3-19B7-3EF2-636C441FB322}"/>
              </a:ext>
            </a:extLst>
          </p:cNvPr>
          <p:cNvSpPr>
            <a:spLocks noGrp="1"/>
          </p:cNvSpPr>
          <p:nvPr>
            <p:ph type="title"/>
          </p:nvPr>
        </p:nvSpPr>
        <p:spPr>
          <a:xfrm>
            <a:off x="735013" y="44450"/>
            <a:ext cx="7696200" cy="1174750"/>
          </a:xfrm>
        </p:spPr>
        <p:txBody>
          <a:bodyPr/>
          <a:lstStyle/>
          <a:p>
            <a:pPr eaLnBrk="1" hangingPunct="1"/>
            <a:r>
              <a:rPr lang="en-US" altLang="en-US" sz="3600">
                <a:solidFill>
                  <a:srgbClr val="7B9899"/>
                </a:solidFill>
              </a:rPr>
              <a:t>Selective Growth Restriction</a:t>
            </a:r>
          </a:p>
        </p:txBody>
      </p:sp>
      <p:sp>
        <p:nvSpPr>
          <p:cNvPr id="92162" name="Rectangle 3">
            <a:extLst>
              <a:ext uri="{FF2B5EF4-FFF2-40B4-BE49-F238E27FC236}">
                <a16:creationId xmlns:a16="http://schemas.microsoft.com/office/drawing/2014/main" id="{02DD0D65-2F32-A5FA-4FFD-D691AA0BBF48}"/>
              </a:ext>
            </a:extLst>
          </p:cNvPr>
          <p:cNvSpPr>
            <a:spLocks noGrp="1"/>
          </p:cNvSpPr>
          <p:nvPr>
            <p:ph idx="1"/>
          </p:nvPr>
        </p:nvSpPr>
        <p:spPr>
          <a:xfrm>
            <a:off x="222250" y="1839913"/>
            <a:ext cx="8845550" cy="4670425"/>
          </a:xfrm>
        </p:spPr>
        <p:txBody>
          <a:bodyPr/>
          <a:lstStyle/>
          <a:p>
            <a:pPr eaLnBrk="1" hangingPunct="1">
              <a:lnSpc>
                <a:spcPct val="85000"/>
              </a:lnSpc>
              <a:spcBef>
                <a:spcPct val="35000"/>
              </a:spcBef>
            </a:pPr>
            <a:r>
              <a:rPr lang="en-US" altLang="en-US" sz="2800"/>
              <a:t>10-15%   mo-di twins</a:t>
            </a:r>
          </a:p>
          <a:p>
            <a:pPr eaLnBrk="1" hangingPunct="1">
              <a:lnSpc>
                <a:spcPct val="85000"/>
              </a:lnSpc>
              <a:spcBef>
                <a:spcPct val="35000"/>
              </a:spcBef>
            </a:pPr>
            <a:r>
              <a:rPr lang="en-US" altLang="en-US" sz="2800"/>
              <a:t>High rate cord abnormalities</a:t>
            </a:r>
          </a:p>
          <a:p>
            <a:pPr eaLnBrk="1" hangingPunct="1">
              <a:lnSpc>
                <a:spcPct val="85000"/>
              </a:lnSpc>
              <a:spcBef>
                <a:spcPct val="35000"/>
              </a:spcBef>
            </a:pPr>
            <a:r>
              <a:rPr lang="en-US" altLang="en-US" sz="2800"/>
              <a:t>Normal fluid</a:t>
            </a:r>
          </a:p>
          <a:p>
            <a:pPr eaLnBrk="1" hangingPunct="1">
              <a:lnSpc>
                <a:spcPct val="85000"/>
              </a:lnSpc>
              <a:spcBef>
                <a:spcPct val="35000"/>
              </a:spcBef>
            </a:pPr>
            <a:r>
              <a:rPr lang="en-US" altLang="en-US" sz="2800"/>
              <a:t>Cord Doppler may be normal or elevated</a:t>
            </a:r>
          </a:p>
          <a:p>
            <a:pPr eaLnBrk="1" hangingPunct="1">
              <a:lnSpc>
                <a:spcPct val="85000"/>
              </a:lnSpc>
              <a:spcBef>
                <a:spcPct val="35000"/>
              </a:spcBef>
            </a:pPr>
            <a:r>
              <a:rPr lang="en-US" altLang="en-US" sz="2800"/>
              <a:t>Prognosis worse with early onset and abnl cord Doppler</a:t>
            </a:r>
          </a:p>
          <a:p>
            <a:pPr eaLnBrk="1" hangingPunct="1">
              <a:lnSpc>
                <a:spcPct val="85000"/>
              </a:lnSpc>
              <a:spcBef>
                <a:spcPct val="35000"/>
              </a:spcBef>
            </a:pPr>
            <a:r>
              <a:rPr lang="en-US" altLang="en-US" sz="2800"/>
              <a:t>Expectant care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93D5A0B5-C316-8BAF-DA5C-667EABFEC9B2}"/>
              </a:ext>
            </a:extLst>
          </p:cNvPr>
          <p:cNvSpPr>
            <a:spLocks noGrp="1"/>
          </p:cNvSpPr>
          <p:nvPr>
            <p:ph type="title"/>
          </p:nvPr>
        </p:nvSpPr>
        <p:spPr>
          <a:xfrm>
            <a:off x="735013" y="44450"/>
            <a:ext cx="7696200" cy="1174750"/>
          </a:xfrm>
        </p:spPr>
        <p:txBody>
          <a:bodyPr/>
          <a:lstStyle/>
          <a:p>
            <a:pPr eaLnBrk="1" hangingPunct="1"/>
            <a:r>
              <a:rPr lang="en-US" altLang="en-US">
                <a:solidFill>
                  <a:srgbClr val="7B9899"/>
                </a:solidFill>
              </a:rPr>
              <a:t>Twin Anemia-Polycythemia Sequence (TAPS)</a:t>
            </a:r>
          </a:p>
        </p:txBody>
      </p:sp>
      <p:sp>
        <p:nvSpPr>
          <p:cNvPr id="150531" name="Rectangle 3">
            <a:extLst>
              <a:ext uri="{FF2B5EF4-FFF2-40B4-BE49-F238E27FC236}">
                <a16:creationId xmlns:a16="http://schemas.microsoft.com/office/drawing/2014/main" id="{69F7A948-B365-684E-8993-97FC94A8F98F}"/>
              </a:ext>
            </a:extLst>
          </p:cNvPr>
          <p:cNvSpPr>
            <a:spLocks noGrp="1" noChangeArrowheads="1"/>
          </p:cNvSpPr>
          <p:nvPr>
            <p:ph idx="1"/>
          </p:nvPr>
        </p:nvSpPr>
        <p:spPr>
          <a:xfrm>
            <a:off x="228600" y="1524000"/>
            <a:ext cx="8839200" cy="4986338"/>
          </a:xfrm>
        </p:spPr>
        <p:txBody>
          <a:bodyPr>
            <a:normAutofit/>
          </a:bodyPr>
          <a:lstStyle/>
          <a:p>
            <a:pPr marL="274320" indent="-274320" eaLnBrk="1" fontAlgn="auto" hangingPunct="1">
              <a:lnSpc>
                <a:spcPct val="85000"/>
              </a:lnSpc>
              <a:spcBef>
                <a:spcPct val="35000"/>
              </a:spcBef>
              <a:spcAft>
                <a:spcPts val="0"/>
              </a:spcAft>
              <a:buFont typeface="Wingdings 2"/>
              <a:buChar char=""/>
              <a:defRPr/>
            </a:pPr>
            <a:r>
              <a:rPr lang="en-US" sz="2400" dirty="0"/>
              <a:t>Isolated occurrence in 3-5% </a:t>
            </a:r>
            <a:r>
              <a:rPr lang="en-US" sz="2400" dirty="0" err="1"/>
              <a:t>mo</a:t>
            </a:r>
            <a:r>
              <a:rPr lang="en-US" sz="2400" dirty="0"/>
              <a:t>-di twins</a:t>
            </a:r>
          </a:p>
          <a:p>
            <a:pPr marL="274320" indent="-274320" eaLnBrk="1" fontAlgn="auto" hangingPunct="1">
              <a:lnSpc>
                <a:spcPct val="85000"/>
              </a:lnSpc>
              <a:spcBef>
                <a:spcPct val="35000"/>
              </a:spcBef>
              <a:spcAft>
                <a:spcPts val="0"/>
              </a:spcAft>
              <a:buFont typeface="Wingdings 2"/>
              <a:buChar char=""/>
              <a:defRPr/>
            </a:pPr>
            <a:r>
              <a:rPr lang="en-US" sz="2400" dirty="0"/>
              <a:t>13% incidence post laser treatment of TTTS</a:t>
            </a:r>
          </a:p>
          <a:p>
            <a:pPr marL="274320" indent="-274320" eaLnBrk="1" fontAlgn="auto" hangingPunct="1">
              <a:lnSpc>
                <a:spcPct val="85000"/>
              </a:lnSpc>
              <a:spcBef>
                <a:spcPct val="35000"/>
              </a:spcBef>
              <a:spcAft>
                <a:spcPts val="0"/>
              </a:spcAft>
              <a:buFont typeface="Wingdings 2"/>
              <a:buChar char=""/>
              <a:defRPr/>
            </a:pPr>
            <a:r>
              <a:rPr lang="en-US" sz="2400" dirty="0"/>
              <a:t>Etiology: presence of a few small AV anastomosis               (slow, gradual transfusion)</a:t>
            </a:r>
          </a:p>
          <a:p>
            <a:pPr marL="274320" indent="-274320" eaLnBrk="1" fontAlgn="auto" hangingPunct="1">
              <a:lnSpc>
                <a:spcPct val="85000"/>
              </a:lnSpc>
              <a:spcBef>
                <a:spcPct val="35000"/>
              </a:spcBef>
              <a:spcAft>
                <a:spcPts val="0"/>
              </a:spcAft>
              <a:buFont typeface="Wingdings 2"/>
              <a:buChar char=""/>
              <a:defRPr/>
            </a:pPr>
            <a:r>
              <a:rPr lang="en-US" sz="2400" dirty="0"/>
              <a:t>Diagnosis: Donor MCA </a:t>
            </a:r>
            <a:r>
              <a:rPr lang="en-US" sz="2400" u="sng" dirty="0"/>
              <a:t>&gt;</a:t>
            </a:r>
            <a:r>
              <a:rPr lang="en-US" sz="2400" dirty="0"/>
              <a:t> 1.5 mom</a:t>
            </a:r>
          </a:p>
          <a:p>
            <a:pPr marL="0" indent="0" eaLnBrk="1" fontAlgn="auto" hangingPunct="1">
              <a:lnSpc>
                <a:spcPct val="85000"/>
              </a:lnSpc>
              <a:spcBef>
                <a:spcPct val="35000"/>
              </a:spcBef>
              <a:spcAft>
                <a:spcPts val="0"/>
              </a:spcAft>
              <a:buFont typeface="Wingdings 2"/>
              <a:buNone/>
              <a:defRPr/>
            </a:pPr>
            <a:r>
              <a:rPr lang="en-US" sz="2400" dirty="0"/>
              <a:t> 	          Recipient MCA &lt; 0.8 mom</a:t>
            </a:r>
          </a:p>
          <a:p>
            <a:pPr marL="274320" indent="-274320" eaLnBrk="1" fontAlgn="auto" hangingPunct="1">
              <a:lnSpc>
                <a:spcPct val="85000"/>
              </a:lnSpc>
              <a:spcBef>
                <a:spcPct val="35000"/>
              </a:spcBef>
              <a:spcAft>
                <a:spcPts val="0"/>
              </a:spcAft>
              <a:buFont typeface="Wingdings 2"/>
              <a:buChar char=""/>
              <a:defRPr/>
            </a:pPr>
            <a:r>
              <a:rPr lang="en-US" sz="2400" dirty="0"/>
              <a:t>Postnatal Diagnosis: </a:t>
            </a:r>
            <a:r>
              <a:rPr lang="en-US" sz="2400" dirty="0" err="1"/>
              <a:t>Hb</a:t>
            </a:r>
            <a:r>
              <a:rPr lang="en-US" sz="2400" dirty="0"/>
              <a:t> </a:t>
            </a:r>
            <a:r>
              <a:rPr lang="en-US" sz="2400" u="sng" dirty="0"/>
              <a:t>&lt;</a:t>
            </a:r>
            <a:r>
              <a:rPr lang="en-US" sz="2400" dirty="0"/>
              <a:t> 11g% donor and </a:t>
            </a:r>
          </a:p>
          <a:p>
            <a:pPr marL="0" indent="0" eaLnBrk="1" fontAlgn="auto" hangingPunct="1">
              <a:lnSpc>
                <a:spcPct val="85000"/>
              </a:lnSpc>
              <a:spcBef>
                <a:spcPct val="35000"/>
              </a:spcBef>
              <a:spcAft>
                <a:spcPts val="0"/>
              </a:spcAft>
              <a:buFont typeface="Wingdings 2"/>
              <a:buNone/>
              <a:defRPr/>
            </a:pPr>
            <a:r>
              <a:rPr lang="en-US" sz="2400" dirty="0"/>
              <a:t>		                  </a:t>
            </a:r>
            <a:r>
              <a:rPr lang="en-US" sz="2400" dirty="0" err="1"/>
              <a:t>Hb</a:t>
            </a:r>
            <a:r>
              <a:rPr lang="en-US" sz="2400" dirty="0"/>
              <a:t> &gt; 20g% recipient</a:t>
            </a:r>
          </a:p>
          <a:p>
            <a:pPr marL="274320" indent="-274320" eaLnBrk="1" fontAlgn="auto" hangingPunct="1">
              <a:lnSpc>
                <a:spcPct val="85000"/>
              </a:lnSpc>
              <a:spcBef>
                <a:spcPct val="35000"/>
              </a:spcBef>
              <a:spcAft>
                <a:spcPts val="0"/>
              </a:spcAft>
              <a:buFont typeface="Wingdings 2"/>
              <a:buChar char=""/>
              <a:defRPr/>
            </a:pPr>
            <a:r>
              <a:rPr lang="en-US" sz="2400" dirty="0"/>
              <a:t>US: normal AF; occurs later than TTTS, abnormal MCA suggests</a:t>
            </a:r>
          </a:p>
          <a:p>
            <a:pPr marL="274320" indent="-274320" eaLnBrk="1" fontAlgn="auto" hangingPunct="1">
              <a:lnSpc>
                <a:spcPct val="85000"/>
              </a:lnSpc>
              <a:spcBef>
                <a:spcPct val="35000"/>
              </a:spcBef>
              <a:spcAft>
                <a:spcPts val="0"/>
              </a:spcAft>
              <a:buFont typeface="Wingdings 2"/>
              <a:buChar char=""/>
              <a:defRPr/>
            </a:pPr>
            <a:r>
              <a:rPr lang="en-US" sz="2400" dirty="0"/>
              <a:t>Rx: Expectant vs Transfusion</a:t>
            </a:r>
          </a:p>
          <a:p>
            <a:pPr marL="274320" indent="-274320" eaLnBrk="1" fontAlgn="auto" hangingPunct="1">
              <a:lnSpc>
                <a:spcPct val="85000"/>
              </a:lnSpc>
              <a:spcBef>
                <a:spcPct val="35000"/>
              </a:spcBef>
              <a:spcAft>
                <a:spcPts val="0"/>
              </a:spcAft>
              <a:buFont typeface="Wingdings 2"/>
              <a:buChar char=""/>
              <a:defRPr/>
            </a:pPr>
            <a:r>
              <a:rPr lang="en-US" sz="2400" dirty="0"/>
              <a:t>Survival  75-100%	</a:t>
            </a:r>
          </a:p>
          <a:p>
            <a:pPr marL="0" indent="0" eaLnBrk="1" fontAlgn="auto" hangingPunct="1">
              <a:lnSpc>
                <a:spcPct val="85000"/>
              </a:lnSpc>
              <a:spcBef>
                <a:spcPct val="35000"/>
              </a:spcBef>
              <a:spcAft>
                <a:spcPts val="0"/>
              </a:spcAft>
              <a:buFont typeface="Wingdings 2"/>
              <a:buNone/>
              <a:defRPr/>
            </a:pP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C2DB9E-D5B8-0C45-BEAA-339DCF7437C2}"/>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210" name="Title 4">
            <a:extLst>
              <a:ext uri="{FF2B5EF4-FFF2-40B4-BE49-F238E27FC236}">
                <a16:creationId xmlns:a16="http://schemas.microsoft.com/office/drawing/2014/main" id="{EBFCC26E-6686-9EB7-14F0-B01F69D67E6A}"/>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Death of Co-Twin</a:t>
            </a:r>
            <a:endParaRPr lang="en-US" altLang="en-US">
              <a:solidFill>
                <a:srgbClr val="7B9899"/>
              </a:solidFill>
            </a:endParaRPr>
          </a:p>
        </p:txBody>
      </p:sp>
      <p:sp>
        <p:nvSpPr>
          <p:cNvPr id="51204" name="Content Placeholder 5">
            <a:extLst>
              <a:ext uri="{FF2B5EF4-FFF2-40B4-BE49-F238E27FC236}">
                <a16:creationId xmlns:a16="http://schemas.microsoft.com/office/drawing/2014/main" id="{B2FCCEC3-001C-BB45-9C7C-7B3A97619202}"/>
              </a:ext>
            </a:extLst>
          </p:cNvPr>
          <p:cNvSpPr>
            <a:spLocks noGrp="1"/>
          </p:cNvSpPr>
          <p:nvPr>
            <p:ph sz="quarter" idx="1"/>
          </p:nvPr>
        </p:nvSpPr>
        <p:spPr>
          <a:xfrm>
            <a:off x="301625" y="1527175"/>
            <a:ext cx="8504238" cy="4572000"/>
          </a:xfrm>
        </p:spPr>
        <p:txBody>
          <a:bodyPr/>
          <a:lstStyle/>
          <a:p>
            <a:pPr eaLnBrk="1" hangingPunct="1">
              <a:buFont typeface="Wingdings 2" panose="05020102010507070707" pitchFamily="18" charset="2"/>
              <a:buChar char=""/>
              <a:defRPr/>
            </a:pPr>
            <a:r>
              <a:rPr lang="en-US" altLang="en-US" dirty="0">
                <a:latin typeface="Arial" panose="020B0604020202020204" pitchFamily="34" charset="0"/>
              </a:rPr>
              <a:t>Common in first trimester, </a:t>
            </a:r>
            <a:r>
              <a:rPr lang="ja-JP" altLang="en-US" dirty="0">
                <a:latin typeface="Arial" panose="020B0604020202020204" pitchFamily="34" charset="0"/>
              </a:rPr>
              <a:t>“</a:t>
            </a:r>
            <a:r>
              <a:rPr lang="en-US" altLang="en-US" dirty="0">
                <a:latin typeface="Arial" panose="020B0604020202020204" pitchFamily="34" charset="0"/>
              </a:rPr>
              <a:t>vanishing twin</a:t>
            </a:r>
            <a:r>
              <a:rPr lang="ja-JP" altLang="en-US" dirty="0">
                <a:latin typeface="Arial" panose="020B0604020202020204" pitchFamily="34" charset="0"/>
              </a:rPr>
              <a:t>” </a:t>
            </a:r>
            <a:r>
              <a:rPr lang="en-US" altLang="ja-JP" dirty="0">
                <a:latin typeface="Arial" panose="020B0604020202020204" pitchFamily="34" charset="0"/>
              </a:rPr>
              <a:t>(36%)</a:t>
            </a:r>
          </a:p>
          <a:p>
            <a:pPr marL="0" indent="0" eaLnBrk="1" hangingPunct="1">
              <a:buFont typeface="Wingdings 2" panose="05020102010507070707" pitchFamily="18" charset="2"/>
              <a:buNone/>
              <a:defRPr/>
            </a:pPr>
            <a:endParaRPr lang="en-US" altLang="en-US" dirty="0">
              <a:latin typeface="Arial" panose="020B0604020202020204" pitchFamily="34" charset="0"/>
            </a:endParaRPr>
          </a:p>
          <a:p>
            <a:pPr eaLnBrk="1" hangingPunct="1">
              <a:buFont typeface="Wingdings 2" panose="05020102010507070707" pitchFamily="18" charset="2"/>
              <a:buChar char=""/>
              <a:defRPr/>
            </a:pPr>
            <a:r>
              <a:rPr lang="en-US" altLang="en-US" dirty="0">
                <a:latin typeface="Arial" panose="020B0604020202020204" pitchFamily="34" charset="0"/>
              </a:rPr>
              <a:t>Low maternal and fetal risk in dizygotic twins</a:t>
            </a:r>
          </a:p>
          <a:p>
            <a:pPr eaLnBrk="1" hangingPunct="1">
              <a:buFont typeface="Wingdings 2" panose="05020102010507070707" pitchFamily="18" charset="2"/>
              <a:buChar char=""/>
              <a:defRPr/>
            </a:pPr>
            <a:endParaRPr lang="en-US" altLang="en-US" dirty="0">
              <a:latin typeface="Arial" panose="020B0604020202020204" pitchFamily="34" charset="0"/>
            </a:endParaRPr>
          </a:p>
          <a:p>
            <a:pPr eaLnBrk="1" hangingPunct="1">
              <a:buFont typeface="Wingdings 2" panose="05020102010507070707" pitchFamily="18" charset="2"/>
              <a:buChar char=""/>
              <a:defRPr/>
            </a:pPr>
            <a:r>
              <a:rPr lang="en-US" altLang="en-US" dirty="0">
                <a:latin typeface="Arial" panose="020B0604020202020204" pitchFamily="34" charset="0"/>
              </a:rPr>
              <a:t>Potential for IUFD of remaining twin due to exsanguination in </a:t>
            </a:r>
            <a:r>
              <a:rPr lang="en-US" altLang="en-US" dirty="0" err="1">
                <a:latin typeface="Arial" panose="020B0604020202020204" pitchFamily="34" charset="0"/>
              </a:rPr>
              <a:t>monochorionic</a:t>
            </a:r>
            <a:r>
              <a:rPr lang="en-US" altLang="en-US" dirty="0">
                <a:latin typeface="Arial" panose="020B0604020202020204" pitchFamily="34" charset="0"/>
              </a:rPr>
              <a:t> twins</a:t>
            </a:r>
          </a:p>
          <a:p>
            <a:pPr lvl="1" eaLnBrk="1" hangingPunct="1">
              <a:defRPr/>
            </a:pPr>
            <a:r>
              <a:rPr lang="en-US" altLang="en-US" dirty="0">
                <a:latin typeface="Arial" panose="020B0604020202020204" pitchFamily="34" charset="0"/>
              </a:rPr>
              <a:t>Fetal hypotension in co-twin with death of co-</a:t>
            </a:r>
            <a:r>
              <a:rPr lang="en-US" altLang="en-US" dirty="0" err="1">
                <a:latin typeface="Arial" panose="020B0604020202020204" pitchFamily="34" charset="0"/>
              </a:rPr>
              <a:t>monochorionic</a:t>
            </a:r>
            <a:r>
              <a:rPr lang="en-US" altLang="en-US" dirty="0">
                <a:latin typeface="Arial" panose="020B0604020202020204" pitchFamily="34" charset="0"/>
              </a:rPr>
              <a:t> twin</a:t>
            </a:r>
          </a:p>
          <a:p>
            <a:pPr lvl="1" eaLnBrk="1" hangingPunct="1">
              <a:defRPr/>
            </a:pPr>
            <a:r>
              <a:rPr lang="en-US" altLang="en-US" dirty="0">
                <a:latin typeface="Arial" panose="020B0604020202020204" pitchFamily="34" charset="0"/>
              </a:rPr>
              <a:t>Risk for permanent neurologic injury even in surviving twin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63236F19-1984-7AA1-EA30-2C61E4FC397B}"/>
              </a:ext>
            </a:extLst>
          </p:cNvPr>
          <p:cNvSpPr>
            <a:spLocks noGrp="1"/>
          </p:cNvSpPr>
          <p:nvPr>
            <p:ph type="title"/>
          </p:nvPr>
        </p:nvSpPr>
        <p:spPr>
          <a:xfrm>
            <a:off x="735013" y="44450"/>
            <a:ext cx="7696200" cy="1174750"/>
          </a:xfrm>
        </p:spPr>
        <p:txBody>
          <a:bodyPr/>
          <a:lstStyle/>
          <a:p>
            <a:pPr eaLnBrk="1" hangingPunct="1"/>
            <a:r>
              <a:rPr lang="en-US" altLang="en-US">
                <a:solidFill>
                  <a:srgbClr val="7B9899"/>
                </a:solidFill>
              </a:rPr>
              <a:t>In-Utero Death of One Fetus</a:t>
            </a:r>
          </a:p>
        </p:txBody>
      </p:sp>
      <p:sp>
        <p:nvSpPr>
          <p:cNvPr id="150531" name="Rectangle 3">
            <a:extLst>
              <a:ext uri="{FF2B5EF4-FFF2-40B4-BE49-F238E27FC236}">
                <a16:creationId xmlns:a16="http://schemas.microsoft.com/office/drawing/2014/main" id="{B0297F7E-F166-9F4B-B208-A1ABB4682FDB}"/>
              </a:ext>
            </a:extLst>
          </p:cNvPr>
          <p:cNvSpPr>
            <a:spLocks noGrp="1" noChangeArrowheads="1"/>
          </p:cNvSpPr>
          <p:nvPr>
            <p:ph idx="1"/>
          </p:nvPr>
        </p:nvSpPr>
        <p:spPr>
          <a:xfrm>
            <a:off x="222250" y="1839913"/>
            <a:ext cx="8845550" cy="4670425"/>
          </a:xfrm>
        </p:spPr>
        <p:txBody>
          <a:bodyPr>
            <a:normAutofit/>
          </a:bodyPr>
          <a:lstStyle/>
          <a:p>
            <a:pPr marL="274320" indent="-274320" eaLnBrk="1" fontAlgn="auto" hangingPunct="1">
              <a:lnSpc>
                <a:spcPct val="85000"/>
              </a:lnSpc>
              <a:spcBef>
                <a:spcPct val="35000"/>
              </a:spcBef>
              <a:spcAft>
                <a:spcPts val="0"/>
              </a:spcAft>
              <a:buFont typeface="Wingdings 2"/>
              <a:buChar char=""/>
              <a:defRPr/>
            </a:pPr>
            <a:r>
              <a:rPr lang="en-US" sz="2400" dirty="0"/>
              <a:t>Mo-di placentation, 15% risk other fetal demise</a:t>
            </a:r>
          </a:p>
          <a:p>
            <a:pPr marL="274320" indent="-274320" eaLnBrk="1" fontAlgn="auto" hangingPunct="1">
              <a:lnSpc>
                <a:spcPct val="85000"/>
              </a:lnSpc>
              <a:spcBef>
                <a:spcPct val="35000"/>
              </a:spcBef>
              <a:spcAft>
                <a:spcPts val="0"/>
              </a:spcAft>
              <a:buFont typeface="Wingdings 2"/>
              <a:buChar char=""/>
              <a:defRPr/>
            </a:pPr>
            <a:r>
              <a:rPr lang="en-US" sz="2400" dirty="0"/>
              <a:t>Di-di placentation, 3% risk.</a:t>
            </a:r>
          </a:p>
          <a:p>
            <a:pPr marL="0" indent="0" eaLnBrk="1" fontAlgn="auto" hangingPunct="1">
              <a:lnSpc>
                <a:spcPct val="85000"/>
              </a:lnSpc>
              <a:spcBef>
                <a:spcPct val="35000"/>
              </a:spcBef>
              <a:spcAft>
                <a:spcPts val="0"/>
              </a:spcAft>
              <a:buFont typeface="Wingdings 2"/>
              <a:buNone/>
              <a:defRPr/>
            </a:pPr>
            <a:endParaRPr lang="en-US" sz="2400" dirty="0"/>
          </a:p>
          <a:p>
            <a:pPr marL="274320" indent="-274320" eaLnBrk="1" fontAlgn="auto" hangingPunct="1">
              <a:lnSpc>
                <a:spcPct val="85000"/>
              </a:lnSpc>
              <a:spcBef>
                <a:spcPct val="35000"/>
              </a:spcBef>
              <a:spcAft>
                <a:spcPts val="0"/>
              </a:spcAft>
              <a:buFont typeface="Wingdings 2"/>
              <a:buChar char=""/>
              <a:defRPr/>
            </a:pPr>
            <a:r>
              <a:rPr lang="en-US" sz="2400" dirty="0"/>
              <a:t>Mo-di placentation with 18-26% risk significant neurologic sequelae in survivor</a:t>
            </a:r>
          </a:p>
          <a:p>
            <a:pPr marL="274320" indent="-274320" eaLnBrk="1" fontAlgn="auto" hangingPunct="1">
              <a:lnSpc>
                <a:spcPct val="85000"/>
              </a:lnSpc>
              <a:spcBef>
                <a:spcPct val="35000"/>
              </a:spcBef>
              <a:spcAft>
                <a:spcPts val="0"/>
              </a:spcAft>
              <a:buFont typeface="Wingdings 2"/>
              <a:buChar char=""/>
              <a:defRPr/>
            </a:pPr>
            <a:r>
              <a:rPr lang="en-US" sz="2400" dirty="0"/>
              <a:t>Di-di placentation, very low risk (1%).</a:t>
            </a:r>
          </a:p>
          <a:p>
            <a:pPr marL="0" indent="0" eaLnBrk="1" fontAlgn="auto" hangingPunct="1">
              <a:lnSpc>
                <a:spcPct val="85000"/>
              </a:lnSpc>
              <a:spcBef>
                <a:spcPct val="35000"/>
              </a:spcBef>
              <a:spcAft>
                <a:spcPts val="0"/>
              </a:spcAft>
              <a:buFont typeface="Wingdings 2"/>
              <a:buNone/>
              <a:defRPr/>
            </a:pPr>
            <a:endParaRPr lang="en-US" sz="2400" dirty="0"/>
          </a:p>
          <a:p>
            <a:pPr marL="274320" indent="-274320" eaLnBrk="1" fontAlgn="auto" hangingPunct="1">
              <a:lnSpc>
                <a:spcPct val="85000"/>
              </a:lnSpc>
              <a:spcBef>
                <a:spcPct val="35000"/>
              </a:spcBef>
              <a:spcAft>
                <a:spcPts val="0"/>
              </a:spcAft>
              <a:buFont typeface="Wingdings 2"/>
              <a:buChar char=""/>
              <a:defRPr/>
            </a:pPr>
            <a:r>
              <a:rPr lang="en-US" sz="2400" dirty="0"/>
              <a:t>Neurologic risk seen with loss as early as 13 weeks.</a:t>
            </a:r>
          </a:p>
          <a:p>
            <a:pPr marL="274320" indent="-274320" eaLnBrk="1" fontAlgn="auto" hangingPunct="1">
              <a:lnSpc>
                <a:spcPct val="85000"/>
              </a:lnSpc>
              <a:spcBef>
                <a:spcPct val="35000"/>
              </a:spcBef>
              <a:spcAft>
                <a:spcPts val="0"/>
              </a:spcAft>
              <a:buFont typeface="Wingdings 2"/>
              <a:buChar char=""/>
              <a:defRPr/>
            </a:pPr>
            <a:r>
              <a:rPr lang="en-US" sz="2400" dirty="0"/>
              <a:t>Greatest risk if demise 28-33 weeks, less if &gt; 34 weeks.</a:t>
            </a:r>
          </a:p>
          <a:p>
            <a:pPr marL="274320" indent="-274320" eaLnBrk="1" fontAlgn="auto" hangingPunct="1">
              <a:lnSpc>
                <a:spcPct val="85000"/>
              </a:lnSpc>
              <a:spcBef>
                <a:spcPct val="35000"/>
              </a:spcBef>
              <a:spcAft>
                <a:spcPts val="0"/>
              </a:spcAft>
              <a:buFont typeface="Wingdings 2"/>
              <a:buChar char=""/>
              <a:defRPr/>
            </a:pPr>
            <a:endParaRPr lang="en-US" sz="2400" dirty="0"/>
          </a:p>
          <a:p>
            <a:pPr marL="0" indent="0" eaLnBrk="1" fontAlgn="auto" hangingPunct="1">
              <a:lnSpc>
                <a:spcPct val="85000"/>
              </a:lnSpc>
              <a:spcBef>
                <a:spcPct val="35000"/>
              </a:spcBef>
              <a:spcAft>
                <a:spcPts val="0"/>
              </a:spcAft>
              <a:buFont typeface="Wingdings 2"/>
              <a:buNone/>
              <a:defRPr/>
            </a:pPr>
            <a:r>
              <a:rPr lang="en-US" sz="2400" dirty="0"/>
              <a:t>				         </a:t>
            </a:r>
            <a:r>
              <a:rPr lang="en-US" sz="2000" dirty="0"/>
              <a:t>Hillman et al, </a:t>
            </a:r>
            <a:r>
              <a:rPr lang="en-US" sz="2000" dirty="0" err="1"/>
              <a:t>ObGyn</a:t>
            </a:r>
            <a:r>
              <a:rPr lang="en-US" sz="2000" dirty="0"/>
              <a:t> 2011, 118 (928)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8F664-38F7-6743-B355-653171254AA8}"/>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D742921D-74B7-5946-8E5D-F5E186119C02}"/>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sz="4000" dirty="0">
              <a:solidFill>
                <a:srgbClr val="000000"/>
              </a:solidFill>
            </a:endParaRPr>
          </a:p>
        </p:txBody>
      </p:sp>
      <p:sp>
        <p:nvSpPr>
          <p:cNvPr id="4" name="Rectangle 3">
            <a:extLst>
              <a:ext uri="{FF2B5EF4-FFF2-40B4-BE49-F238E27FC236}">
                <a16:creationId xmlns:a16="http://schemas.microsoft.com/office/drawing/2014/main" id="{8225B9F1-FDF0-ED46-9346-0229D3BD506A}"/>
              </a:ext>
            </a:extLst>
          </p:cNvPr>
          <p:cNvSpPr/>
          <p:nvPr/>
        </p:nvSpPr>
        <p:spPr>
          <a:xfrm>
            <a:off x="457200" y="1676400"/>
            <a:ext cx="8242300" cy="45339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lstStyle/>
          <a:p>
            <a:pPr algn="ctr" eaLnBrk="1" fontAlgn="auto" hangingPunct="1">
              <a:spcBef>
                <a:spcPts val="0"/>
              </a:spcBef>
              <a:spcAft>
                <a:spcPts val="0"/>
              </a:spcAft>
              <a:defRPr/>
            </a:pPr>
            <a:endParaRPr lang="en-US" dirty="0">
              <a:solidFill>
                <a:srgbClr val="000000"/>
              </a:solidFill>
            </a:endParaRPr>
          </a:p>
        </p:txBody>
      </p:sp>
      <p:sp>
        <p:nvSpPr>
          <p:cNvPr id="67588" name="Title 4">
            <a:extLst>
              <a:ext uri="{FF2B5EF4-FFF2-40B4-BE49-F238E27FC236}">
                <a16:creationId xmlns:a16="http://schemas.microsoft.com/office/drawing/2014/main" id="{8CC866B6-B4EB-75C8-CAD2-B75F1731AF80}"/>
              </a:ext>
            </a:extLst>
          </p:cNvPr>
          <p:cNvSpPr>
            <a:spLocks noGrp="1"/>
          </p:cNvSpPr>
          <p:nvPr>
            <p:ph type="title"/>
          </p:nvPr>
        </p:nvSpPr>
        <p:spPr/>
        <p:txBody>
          <a:bodyPr/>
          <a:lstStyle/>
          <a:p>
            <a:pPr eaLnBrk="1" hangingPunct="1"/>
            <a:r>
              <a:rPr lang="en-US" altLang="en-US" sz="3600">
                <a:solidFill>
                  <a:srgbClr val="000000"/>
                </a:solidFill>
              </a:rPr>
              <a:t>Monozygotic Twins</a:t>
            </a:r>
            <a:br>
              <a:rPr lang="en-US" altLang="en-US" sz="3600">
                <a:solidFill>
                  <a:srgbClr val="000000"/>
                </a:solidFill>
              </a:rPr>
            </a:br>
            <a:r>
              <a:rPr lang="en-US" altLang="en-US" sz="2400">
                <a:solidFill>
                  <a:srgbClr val="000000"/>
                </a:solidFill>
              </a:rPr>
              <a:t>Identical</a:t>
            </a:r>
            <a:endParaRPr lang="en-US" altLang="en-US" sz="2400">
              <a:solidFill>
                <a:srgbClr val="7B9899"/>
              </a:solidFill>
            </a:endParaRPr>
          </a:p>
        </p:txBody>
      </p:sp>
      <p:sp>
        <p:nvSpPr>
          <p:cNvPr id="21510" name="Content Placeholder 5">
            <a:extLst>
              <a:ext uri="{FF2B5EF4-FFF2-40B4-BE49-F238E27FC236}">
                <a16:creationId xmlns:a16="http://schemas.microsoft.com/office/drawing/2014/main" id="{2094666D-2282-4C4D-B747-FA8846013A6B}"/>
              </a:ext>
            </a:extLst>
          </p:cNvPr>
          <p:cNvSpPr>
            <a:spLocks noGrp="1"/>
          </p:cNvSpPr>
          <p:nvPr>
            <p:ph sz="quarter" idx="1"/>
          </p:nvPr>
        </p:nvSpPr>
        <p:spPr>
          <a:xfrm>
            <a:off x="301625" y="1527175"/>
            <a:ext cx="8504238" cy="4572000"/>
          </a:xfrm>
        </p:spPr>
        <p:txBody>
          <a:bodyPr/>
          <a:lstStyle/>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Formed from splitting of a single fertilized egg</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Accounts for 30% of twin gestations</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Constant rate of about 4/1000 across all populations</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Almost always genetically identical</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Usually share a placenta </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marL="0" indent="0" eaLnBrk="1" hangingPunct="1">
              <a:lnSpc>
                <a:spcPct val="90000"/>
              </a:lnSpc>
              <a:buFont typeface="Wingdings 2" panose="05020102010507070707" pitchFamily="18" charset="2"/>
              <a:buNone/>
              <a:defRPr/>
            </a:pPr>
            <a:r>
              <a:rPr lang="en-US" altLang="en-US" dirty="0">
                <a:latin typeface="Arial" panose="020B0604020202020204" pitchFamily="34" charset="0"/>
              </a:rPr>
              <a:t>  </a:t>
            </a:r>
            <a:r>
              <a:rPr lang="en-US" altLang="en-US" sz="2000" i="1" dirty="0">
                <a:latin typeface="Arial" panose="020B0604020202020204" pitchFamily="34" charset="0"/>
              </a:rPr>
              <a:t>CAN HAVE DICHORIONIC OR MONOCHORIONIC PLACENTA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D3703-A836-054E-871E-9DBB14B75501}"/>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258" name="Title 4">
            <a:extLst>
              <a:ext uri="{FF2B5EF4-FFF2-40B4-BE49-F238E27FC236}">
                <a16:creationId xmlns:a16="http://schemas.microsoft.com/office/drawing/2014/main" id="{4CF64AD0-6695-C795-9E0E-7BA982FBB947}"/>
              </a:ext>
            </a:extLst>
          </p:cNvPr>
          <p:cNvSpPr>
            <a:spLocks noGrp="1"/>
          </p:cNvSpPr>
          <p:nvPr>
            <p:ph type="title"/>
          </p:nvPr>
        </p:nvSpPr>
        <p:spPr/>
        <p:txBody>
          <a:bodyPr/>
          <a:lstStyle/>
          <a:p>
            <a:pPr eaLnBrk="1" hangingPunct="1"/>
            <a:r>
              <a:rPr lang="en-US" altLang="en-US">
                <a:solidFill>
                  <a:srgbClr val="7B9899"/>
                </a:solidFill>
              </a:rPr>
              <a:t>Delivery</a:t>
            </a:r>
          </a:p>
        </p:txBody>
      </p:sp>
      <p:sp>
        <p:nvSpPr>
          <p:cNvPr id="6" name="Content Placeholder 5">
            <a:extLst>
              <a:ext uri="{FF2B5EF4-FFF2-40B4-BE49-F238E27FC236}">
                <a16:creationId xmlns:a16="http://schemas.microsoft.com/office/drawing/2014/main" id="{CE29DD14-CB53-1E41-A444-ABC1920FE8CB}"/>
              </a:ext>
            </a:extLst>
          </p:cNvPr>
          <p:cNvSpPr>
            <a:spLocks noGrp="1"/>
          </p:cNvSpPr>
          <p:nvPr>
            <p:ph sz="quarter" idx="1"/>
          </p:nvPr>
        </p:nvSpPr>
        <p:spPr>
          <a:xfrm>
            <a:off x="301625" y="1527175"/>
            <a:ext cx="8504238" cy="4572000"/>
          </a:xfrm>
        </p:spPr>
        <p:txBody>
          <a:bodyPr>
            <a:normAutofit lnSpcReduction="10000"/>
          </a:bodyPr>
          <a:lstStyle/>
          <a:p>
            <a:pPr marL="274320" indent="-274320" eaLnBrk="1" fontAlgn="auto" hangingPunct="1">
              <a:spcAft>
                <a:spcPts val="0"/>
              </a:spcAft>
              <a:buFont typeface="Wingdings 2"/>
              <a:buChar char=""/>
              <a:defRPr/>
            </a:pPr>
            <a:r>
              <a:rPr lang="en-US" sz="3200" dirty="0">
                <a:latin typeface="Arial" charset="0"/>
              </a:rPr>
              <a:t>About 80% deliver vaginally if vertex/vertex</a:t>
            </a:r>
          </a:p>
          <a:p>
            <a:pPr marL="548640" lvl="1" indent="-274320" eaLnBrk="1" fontAlgn="auto" hangingPunct="1">
              <a:spcAft>
                <a:spcPts val="0"/>
              </a:spcAft>
              <a:buFont typeface="Wingdings"/>
              <a:buChar char=""/>
              <a:defRPr/>
            </a:pPr>
            <a:r>
              <a:rPr lang="en-US" dirty="0">
                <a:latin typeface="Arial" charset="0"/>
              </a:rPr>
              <a:t>No improvement in outcome with cesarean delivery</a:t>
            </a:r>
          </a:p>
          <a:p>
            <a:pPr marL="548640" lvl="1" indent="-274320" eaLnBrk="1" fontAlgn="auto" hangingPunct="1">
              <a:spcAft>
                <a:spcPts val="0"/>
              </a:spcAft>
              <a:buFont typeface="Wingdings"/>
              <a:buChar char=""/>
              <a:defRPr/>
            </a:pPr>
            <a:endParaRPr lang="en-US" dirty="0">
              <a:latin typeface="Arial" charset="0"/>
            </a:endParaRPr>
          </a:p>
          <a:p>
            <a:pPr marL="274320" indent="-274320" eaLnBrk="1" fontAlgn="auto" hangingPunct="1">
              <a:spcAft>
                <a:spcPts val="0"/>
              </a:spcAft>
              <a:buFont typeface="Wingdings 2"/>
              <a:buChar char=""/>
              <a:defRPr/>
            </a:pPr>
            <a:r>
              <a:rPr lang="en-US" sz="3200" dirty="0">
                <a:latin typeface="Arial" charset="0"/>
              </a:rPr>
              <a:t>Controversy if vertex/</a:t>
            </a:r>
            <a:r>
              <a:rPr lang="en-US" sz="3200" dirty="0" err="1">
                <a:latin typeface="Arial" charset="0"/>
              </a:rPr>
              <a:t>nonvertex</a:t>
            </a:r>
            <a:endParaRPr lang="en-US" sz="3200" dirty="0">
              <a:latin typeface="Arial" charset="0"/>
            </a:endParaRPr>
          </a:p>
          <a:p>
            <a:pPr marL="548640" lvl="1" indent="-274320" eaLnBrk="1" fontAlgn="auto" hangingPunct="1">
              <a:spcAft>
                <a:spcPts val="0"/>
              </a:spcAft>
              <a:buFont typeface="Wingdings"/>
              <a:buChar char=""/>
              <a:defRPr/>
            </a:pPr>
            <a:r>
              <a:rPr lang="en-US" dirty="0">
                <a:latin typeface="Arial" charset="0"/>
              </a:rPr>
              <a:t>Vaginal delivery ok if &gt; 1500 </a:t>
            </a:r>
            <a:r>
              <a:rPr lang="en-US" dirty="0" err="1">
                <a:latin typeface="Arial" charset="0"/>
              </a:rPr>
              <a:t>gm</a:t>
            </a:r>
            <a:r>
              <a:rPr lang="en-US" dirty="0">
                <a:latin typeface="Arial" charset="0"/>
              </a:rPr>
              <a:t> </a:t>
            </a:r>
            <a:r>
              <a:rPr lang="en-US" dirty="0" err="1">
                <a:latin typeface="Arial" charset="0"/>
              </a:rPr>
              <a:t>birthweight</a:t>
            </a:r>
            <a:endParaRPr lang="en-US" dirty="0">
              <a:latin typeface="Arial" charset="0"/>
            </a:endParaRPr>
          </a:p>
          <a:p>
            <a:pPr marL="548640" lvl="1" indent="-274320" eaLnBrk="1" fontAlgn="auto" hangingPunct="1">
              <a:spcAft>
                <a:spcPts val="0"/>
              </a:spcAft>
              <a:buFont typeface="Wingdings"/>
              <a:buChar char=""/>
              <a:defRPr/>
            </a:pPr>
            <a:r>
              <a:rPr lang="en-US" dirty="0">
                <a:latin typeface="Arial" charset="0"/>
              </a:rPr>
              <a:t>Breech extraction of 2</a:t>
            </a:r>
            <a:r>
              <a:rPr lang="en-US" baseline="30000" dirty="0">
                <a:latin typeface="Arial" charset="0"/>
              </a:rPr>
              <a:t>nd</a:t>
            </a:r>
            <a:r>
              <a:rPr lang="en-US" dirty="0">
                <a:latin typeface="Arial" charset="0"/>
              </a:rPr>
              <a:t> twin has higher success than external cephalic version</a:t>
            </a:r>
          </a:p>
          <a:p>
            <a:pPr marL="548640" lvl="1" indent="-274320" eaLnBrk="1" fontAlgn="auto" hangingPunct="1">
              <a:spcAft>
                <a:spcPts val="0"/>
              </a:spcAft>
              <a:buFont typeface="Wingdings"/>
              <a:buChar char=""/>
              <a:defRPr/>
            </a:pPr>
            <a:endParaRPr lang="en-US" dirty="0">
              <a:latin typeface="Arial" charset="0"/>
            </a:endParaRPr>
          </a:p>
          <a:p>
            <a:pPr marL="274320" indent="-274320" eaLnBrk="1" fontAlgn="auto" hangingPunct="1">
              <a:spcAft>
                <a:spcPts val="0"/>
              </a:spcAft>
              <a:buFont typeface="Wingdings 2"/>
              <a:buChar char=""/>
              <a:defRPr/>
            </a:pPr>
            <a:r>
              <a:rPr lang="en-US" sz="3200" dirty="0">
                <a:latin typeface="Arial" charset="0"/>
              </a:rPr>
              <a:t>Cesarean if twin A </a:t>
            </a:r>
            <a:r>
              <a:rPr lang="en-US" sz="3200" dirty="0" err="1">
                <a:latin typeface="Arial" charset="0"/>
              </a:rPr>
              <a:t>nonvertex</a:t>
            </a:r>
            <a:endParaRPr lang="en-US" sz="3200" dirty="0">
              <a:latin typeface="Arial" charset="0"/>
            </a:endParaRPr>
          </a:p>
          <a:p>
            <a:pPr marL="548640" lvl="1" indent="-274320" eaLnBrk="1" fontAlgn="auto" hangingPunct="1">
              <a:spcAft>
                <a:spcPts val="0"/>
              </a:spcAft>
              <a:buFont typeface="Wingdings"/>
              <a:buChar char=""/>
              <a:defRPr/>
            </a:pPr>
            <a:r>
              <a:rPr lang="en-US" sz="2800" dirty="0">
                <a:latin typeface="Arial" charset="0"/>
              </a:rPr>
              <a:t>Interlocking heads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22FC2E34-C068-EE10-85B7-AD2F83B47E5C}"/>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Breech Extraction of Twin B</a:t>
            </a:r>
          </a:p>
        </p:txBody>
      </p:sp>
      <p:sp>
        <p:nvSpPr>
          <p:cNvPr id="97282" name="Rectangle 3">
            <a:extLst>
              <a:ext uri="{FF2B5EF4-FFF2-40B4-BE49-F238E27FC236}">
                <a16:creationId xmlns:a16="http://schemas.microsoft.com/office/drawing/2014/main" id="{58732CF5-EE77-FCBA-E002-2B324903363D}"/>
              </a:ext>
            </a:extLst>
          </p:cNvPr>
          <p:cNvSpPr>
            <a:spLocks noGrp="1"/>
          </p:cNvSpPr>
          <p:nvPr>
            <p:ph type="body" idx="1"/>
          </p:nvPr>
        </p:nvSpPr>
        <p:spPr>
          <a:xfrm>
            <a:off x="301625" y="1527175"/>
            <a:ext cx="8504238" cy="4572000"/>
          </a:xfrm>
        </p:spPr>
        <p:txBody>
          <a:bodyPr/>
          <a:lstStyle/>
          <a:p>
            <a:pPr eaLnBrk="1" hangingPunct="1"/>
            <a:r>
              <a:rPr lang="en-US" altLang="en-US">
                <a:latin typeface="Arial" panose="020B0604020202020204" pitchFamily="34" charset="0"/>
              </a:rPr>
              <a:t>No increased risk of neonatal mortality or morbidity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Decreased maternal morbidity compared to c/s, ECV or vaginal vertex delivery attempt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306855B-0CB3-6845-B091-E3610D890DD6}"/>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sz="4000">
                <a:latin typeface="Verdana" charset="0"/>
              </a:rPr>
              <a:t>Candidates for Breech Extraction</a:t>
            </a:r>
          </a:p>
        </p:txBody>
      </p:sp>
      <p:sp>
        <p:nvSpPr>
          <p:cNvPr id="99330" name="Rectangle 3">
            <a:extLst>
              <a:ext uri="{FF2B5EF4-FFF2-40B4-BE49-F238E27FC236}">
                <a16:creationId xmlns:a16="http://schemas.microsoft.com/office/drawing/2014/main" id="{DA160C3A-1DD6-4D8C-15B9-187D313990FE}"/>
              </a:ext>
            </a:extLst>
          </p:cNvPr>
          <p:cNvSpPr>
            <a:spLocks noGrp="1"/>
          </p:cNvSpPr>
          <p:nvPr>
            <p:ph type="body" idx="1"/>
          </p:nvPr>
        </p:nvSpPr>
        <p:spPr>
          <a:xfrm>
            <a:off x="301625" y="1527175"/>
            <a:ext cx="8504238" cy="4572000"/>
          </a:xfrm>
        </p:spPr>
        <p:txBody>
          <a:bodyPr/>
          <a:lstStyle/>
          <a:p>
            <a:pPr eaLnBrk="1" hangingPunct="1"/>
            <a:r>
              <a:rPr lang="en-US" altLang="en-US">
                <a:latin typeface="Arial" panose="020B0604020202020204" pitchFamily="34" charset="0"/>
              </a:rPr>
              <a:t>Experienced physician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Ability to perform immediate cesarean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Adequate anesthesia for maneuvers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Flexed fetal head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EFW &gt;1800 g; &gt; 32 weeks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4C666E83-7092-C8C5-AD3B-7B86005CEE25}"/>
              </a:ext>
            </a:extLst>
          </p:cNvPr>
          <p:cNvSpPr>
            <a:spLocks noGrp="1"/>
          </p:cNvSpPr>
          <p:nvPr>
            <p:ph type="title"/>
          </p:nvPr>
        </p:nvSpPr>
        <p:spPr>
          <a:xfrm>
            <a:off x="685800" y="-76200"/>
            <a:ext cx="7696200" cy="1174750"/>
          </a:xfrm>
        </p:spPr>
        <p:txBody>
          <a:bodyPr/>
          <a:lstStyle/>
          <a:p>
            <a:pPr eaLnBrk="1" hangingPunct="1"/>
            <a:r>
              <a:rPr lang="en-US" altLang="en-US">
                <a:solidFill>
                  <a:srgbClr val="7B9899"/>
                </a:solidFill>
              </a:rPr>
              <a:t>DICHORIONIC DIAMNIOTIC </a:t>
            </a:r>
            <a:br>
              <a:rPr lang="en-US" altLang="en-US">
                <a:solidFill>
                  <a:srgbClr val="7B9899"/>
                </a:solidFill>
              </a:rPr>
            </a:br>
            <a:r>
              <a:rPr lang="en-US" altLang="en-US">
                <a:solidFill>
                  <a:srgbClr val="7B9899"/>
                </a:solidFill>
              </a:rPr>
              <a:t>TWINS</a:t>
            </a:r>
          </a:p>
        </p:txBody>
      </p:sp>
      <p:sp>
        <p:nvSpPr>
          <p:cNvPr id="101378" name="Rectangle 3">
            <a:extLst>
              <a:ext uri="{FF2B5EF4-FFF2-40B4-BE49-F238E27FC236}">
                <a16:creationId xmlns:a16="http://schemas.microsoft.com/office/drawing/2014/main" id="{5249B2A0-4DCC-F9DF-5ACF-96BA9CE65D1E}"/>
              </a:ext>
            </a:extLst>
          </p:cNvPr>
          <p:cNvSpPr>
            <a:spLocks noGrp="1"/>
          </p:cNvSpPr>
          <p:nvPr>
            <p:ph idx="1"/>
          </p:nvPr>
        </p:nvSpPr>
        <p:spPr>
          <a:xfrm>
            <a:off x="222250" y="1839913"/>
            <a:ext cx="8845550" cy="4670425"/>
          </a:xfrm>
        </p:spPr>
        <p:txBody>
          <a:bodyPr/>
          <a:lstStyle/>
          <a:p>
            <a:pPr eaLnBrk="1" hangingPunct="1">
              <a:lnSpc>
                <a:spcPct val="85000"/>
              </a:lnSpc>
              <a:spcBef>
                <a:spcPct val="35000"/>
              </a:spcBef>
            </a:pPr>
            <a:r>
              <a:rPr lang="en-US" altLang="en-US" sz="2800"/>
              <a:t>Deliver uncomplicated, well dated twin gestations electively at 38 weeks gestation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7974EA98-B25D-86B5-D367-0631E8276FAE}"/>
              </a:ext>
            </a:extLst>
          </p:cNvPr>
          <p:cNvSpPr>
            <a:spLocks noGrp="1"/>
          </p:cNvSpPr>
          <p:nvPr>
            <p:ph type="title"/>
          </p:nvPr>
        </p:nvSpPr>
        <p:spPr>
          <a:xfrm>
            <a:off x="609600" y="-152400"/>
            <a:ext cx="7696200" cy="1174750"/>
          </a:xfrm>
        </p:spPr>
        <p:txBody>
          <a:bodyPr/>
          <a:lstStyle/>
          <a:p>
            <a:pPr eaLnBrk="1" hangingPunct="1"/>
            <a:r>
              <a:rPr lang="en-US" altLang="en-US" sz="3600">
                <a:solidFill>
                  <a:srgbClr val="7B9899"/>
                </a:solidFill>
              </a:rPr>
              <a:t>Monochorionic Diamniotic Twins </a:t>
            </a:r>
          </a:p>
        </p:txBody>
      </p:sp>
      <p:sp>
        <p:nvSpPr>
          <p:cNvPr id="150531" name="Rectangle 3">
            <a:extLst>
              <a:ext uri="{FF2B5EF4-FFF2-40B4-BE49-F238E27FC236}">
                <a16:creationId xmlns:a16="http://schemas.microsoft.com/office/drawing/2014/main" id="{3A5F5835-1E69-674F-8C2C-6C77EAE224D0}"/>
              </a:ext>
            </a:extLst>
          </p:cNvPr>
          <p:cNvSpPr>
            <a:spLocks noGrp="1" noChangeArrowheads="1"/>
          </p:cNvSpPr>
          <p:nvPr>
            <p:ph idx="1"/>
          </p:nvPr>
        </p:nvSpPr>
        <p:spPr>
          <a:xfrm>
            <a:off x="323850" y="2057400"/>
            <a:ext cx="8845550" cy="4114800"/>
          </a:xfrm>
        </p:spPr>
        <p:txBody>
          <a:bodyPr>
            <a:normAutofit/>
          </a:bodyPr>
          <a:lstStyle/>
          <a:p>
            <a:pPr marL="274320" indent="-274320" eaLnBrk="1" fontAlgn="auto" hangingPunct="1">
              <a:lnSpc>
                <a:spcPct val="85000"/>
              </a:lnSpc>
              <a:spcBef>
                <a:spcPct val="35000"/>
              </a:spcBef>
              <a:spcAft>
                <a:spcPts val="0"/>
              </a:spcAft>
              <a:buFont typeface="Wingdings 2"/>
              <a:buChar char=""/>
              <a:defRPr/>
            </a:pPr>
            <a:r>
              <a:rPr lang="en-US" sz="2800" dirty="0"/>
              <a:t>Risk of sudden unexplained death after 32 weeks up to 5%</a:t>
            </a:r>
          </a:p>
          <a:p>
            <a:pPr marL="274320" indent="-274320" eaLnBrk="1" fontAlgn="auto" hangingPunct="1">
              <a:lnSpc>
                <a:spcPct val="85000"/>
              </a:lnSpc>
              <a:spcBef>
                <a:spcPct val="35000"/>
              </a:spcBef>
              <a:spcAft>
                <a:spcPts val="0"/>
              </a:spcAft>
              <a:buFont typeface="Wingdings 2"/>
              <a:buChar char=""/>
              <a:defRPr/>
            </a:pPr>
            <a:r>
              <a:rPr lang="en-US" sz="2800" dirty="0"/>
              <a:t>Given potential devastating neurologic sequelae with fetal demise of one twin delivery after 34 weeks is considered</a:t>
            </a:r>
          </a:p>
          <a:p>
            <a:pPr marL="274320" indent="-274320" eaLnBrk="1" fontAlgn="auto" hangingPunct="1">
              <a:lnSpc>
                <a:spcPct val="85000"/>
              </a:lnSpc>
              <a:spcBef>
                <a:spcPct val="35000"/>
              </a:spcBef>
              <a:spcAft>
                <a:spcPts val="0"/>
              </a:spcAft>
              <a:buFont typeface="Wingdings 2"/>
              <a:buChar char=""/>
              <a:defRPr/>
            </a:pPr>
            <a:r>
              <a:rPr lang="en-US" sz="2800" dirty="0"/>
              <a:t>Counsel patient re: risks, individualize</a:t>
            </a:r>
          </a:p>
          <a:p>
            <a:pPr marL="0" indent="0" eaLnBrk="1" fontAlgn="auto" hangingPunct="1">
              <a:lnSpc>
                <a:spcPct val="85000"/>
              </a:lnSpc>
              <a:spcBef>
                <a:spcPct val="35000"/>
              </a:spcBef>
              <a:spcAft>
                <a:spcPts val="0"/>
              </a:spcAft>
              <a:buFont typeface="Wingdings 2"/>
              <a:buNone/>
              <a:defRPr/>
            </a:pPr>
            <a:r>
              <a:rPr lang="en-US" sz="2800" dirty="0"/>
              <a:t>    delivery time  34-37 weeks.</a:t>
            </a:r>
          </a:p>
          <a:p>
            <a:pPr marL="274320" indent="-274320" eaLnBrk="1" fontAlgn="auto" hangingPunct="1">
              <a:lnSpc>
                <a:spcPct val="85000"/>
              </a:lnSpc>
              <a:spcBef>
                <a:spcPct val="35000"/>
              </a:spcBef>
              <a:spcAft>
                <a:spcPts val="0"/>
              </a:spcAft>
              <a:buFont typeface="Wingdings 2"/>
              <a:buChar char=""/>
              <a:defRPr/>
            </a:pP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97E16985-AF92-E05D-0A84-140CFCFEA260}"/>
              </a:ext>
            </a:extLst>
          </p:cNvPr>
          <p:cNvSpPr>
            <a:spLocks noGrp="1"/>
          </p:cNvSpPr>
          <p:nvPr>
            <p:ph type="title"/>
          </p:nvPr>
        </p:nvSpPr>
        <p:spPr>
          <a:xfrm>
            <a:off x="735013" y="44450"/>
            <a:ext cx="7696200" cy="1174750"/>
          </a:xfrm>
        </p:spPr>
        <p:txBody>
          <a:bodyPr/>
          <a:lstStyle/>
          <a:p>
            <a:pPr eaLnBrk="1" hangingPunct="1"/>
            <a:r>
              <a:rPr lang="en-US" altLang="en-US" sz="4800">
                <a:solidFill>
                  <a:srgbClr val="7B9899"/>
                </a:solidFill>
              </a:rPr>
              <a:t>Monoamniotic Twins</a:t>
            </a:r>
          </a:p>
        </p:txBody>
      </p:sp>
      <p:sp>
        <p:nvSpPr>
          <p:cNvPr id="69635" name="Rectangle 3">
            <a:extLst>
              <a:ext uri="{FF2B5EF4-FFF2-40B4-BE49-F238E27FC236}">
                <a16:creationId xmlns:a16="http://schemas.microsoft.com/office/drawing/2014/main" id="{21A2B99C-B550-0F47-84CD-7593666272AD}"/>
              </a:ext>
            </a:extLst>
          </p:cNvPr>
          <p:cNvSpPr>
            <a:spLocks noGrp="1" noChangeArrowheads="1"/>
          </p:cNvSpPr>
          <p:nvPr>
            <p:ph idx="1"/>
          </p:nvPr>
        </p:nvSpPr>
        <p:spPr>
          <a:xfrm>
            <a:off x="222250" y="1839913"/>
            <a:ext cx="8845550" cy="4670425"/>
          </a:xfrm>
        </p:spPr>
        <p:txBody>
          <a:bodyPr/>
          <a:lstStyle/>
          <a:p>
            <a:pPr eaLnBrk="1" hangingPunct="1">
              <a:lnSpc>
                <a:spcPct val="85000"/>
              </a:lnSpc>
              <a:spcBef>
                <a:spcPct val="35000"/>
              </a:spcBef>
              <a:buFont typeface="Wingdings 2" panose="05020102010507070707" pitchFamily="18" charset="2"/>
              <a:buChar char=""/>
              <a:defRPr/>
            </a:pPr>
            <a:r>
              <a:rPr lang="en-US" altLang="en-US" sz="4000" dirty="0"/>
              <a:t>1% all pregnancies</a:t>
            </a:r>
          </a:p>
          <a:p>
            <a:pPr eaLnBrk="1" hangingPunct="1">
              <a:lnSpc>
                <a:spcPct val="85000"/>
              </a:lnSpc>
              <a:spcBef>
                <a:spcPct val="35000"/>
              </a:spcBef>
              <a:buFont typeface="Wingdings 2" panose="05020102010507070707" pitchFamily="18" charset="2"/>
              <a:buChar char=""/>
              <a:defRPr/>
            </a:pPr>
            <a:r>
              <a:rPr lang="en-US" altLang="en-US" sz="4000" dirty="0"/>
              <a:t>Historically 50% mortality rate</a:t>
            </a:r>
          </a:p>
          <a:p>
            <a:pPr eaLnBrk="1" hangingPunct="1">
              <a:lnSpc>
                <a:spcPct val="85000"/>
              </a:lnSpc>
              <a:spcBef>
                <a:spcPct val="35000"/>
              </a:spcBef>
              <a:buFont typeface="Wingdings 2" panose="05020102010507070707" pitchFamily="18" charset="2"/>
              <a:buChar char=""/>
              <a:defRPr/>
            </a:pPr>
            <a:r>
              <a:rPr lang="en-US" altLang="en-US" sz="4000" dirty="0"/>
              <a:t>More recently 7-20% (2.5% if exclude anomalies)</a:t>
            </a:r>
          </a:p>
          <a:p>
            <a:pPr eaLnBrk="1" hangingPunct="1">
              <a:lnSpc>
                <a:spcPct val="85000"/>
              </a:lnSpc>
              <a:spcBef>
                <a:spcPct val="35000"/>
              </a:spcBef>
              <a:buFont typeface="Wingdings 2" panose="05020102010507070707" pitchFamily="18" charset="2"/>
              <a:buChar char=""/>
              <a:defRPr/>
            </a:pPr>
            <a:r>
              <a:rPr lang="en-US" altLang="en-US" sz="4000" dirty="0"/>
              <a:t>Delivery 32-34 weeks</a:t>
            </a:r>
          </a:p>
          <a:p>
            <a:pPr marL="0" indent="0" eaLnBrk="1" hangingPunct="1">
              <a:lnSpc>
                <a:spcPct val="85000"/>
              </a:lnSpc>
              <a:spcBef>
                <a:spcPct val="35000"/>
              </a:spcBef>
              <a:buFont typeface="Wingdings 2" panose="05020102010507070707" pitchFamily="18" charset="2"/>
              <a:buNone/>
              <a:defRPr/>
            </a:pPr>
            <a:endParaRPr lang="en-US" alt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9D1147-50DD-5A45-8E82-F98E4966A579}"/>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F4BA3DB1-B623-EF4E-AB39-DDAADE36504F}"/>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108548" name="Title 4">
            <a:extLst>
              <a:ext uri="{FF2B5EF4-FFF2-40B4-BE49-F238E27FC236}">
                <a16:creationId xmlns:a16="http://schemas.microsoft.com/office/drawing/2014/main" id="{C7D7DB50-DDCD-2E49-A5CF-2999EDCD72F7}"/>
              </a:ext>
            </a:extLst>
          </p:cNvPr>
          <p:cNvSpPr>
            <a:spLocks noGrp="1"/>
          </p:cNvSpPr>
          <p:nvPr>
            <p:ph type="title"/>
          </p:nvPr>
        </p:nvSpPr>
        <p:spPr/>
        <p:txBody>
          <a:bodyPr/>
          <a:lstStyle/>
          <a:p>
            <a:pPr eaLnBrk="1" hangingPunct="1">
              <a:defRPr/>
            </a:pPr>
            <a:r>
              <a:rPr lang="en-US" altLang="en-US" dirty="0"/>
              <a:t>ASYNCHRONOUS DELIVERY</a:t>
            </a:r>
            <a:endParaRPr lang="en-US" altLang="en-US" dirty="0">
              <a:solidFill>
                <a:srgbClr val="7B9899"/>
              </a:solidFill>
            </a:endParaRPr>
          </a:p>
        </p:txBody>
      </p:sp>
      <p:sp>
        <p:nvSpPr>
          <p:cNvPr id="104452" name="Content Placeholder 5">
            <a:extLst>
              <a:ext uri="{FF2B5EF4-FFF2-40B4-BE49-F238E27FC236}">
                <a16:creationId xmlns:a16="http://schemas.microsoft.com/office/drawing/2014/main" id="{FCC6DEAC-91E8-B2DF-A6DD-83C8D8F86064}"/>
              </a:ext>
            </a:extLst>
          </p:cNvPr>
          <p:cNvSpPr>
            <a:spLocks noGrp="1"/>
          </p:cNvSpPr>
          <p:nvPr>
            <p:ph sz="quarter" idx="1"/>
          </p:nvPr>
        </p:nvSpPr>
        <p:spPr>
          <a:xfrm>
            <a:off x="381000" y="1600200"/>
            <a:ext cx="8504238" cy="4572000"/>
          </a:xfrm>
        </p:spPr>
        <p:txBody>
          <a:bodyPr/>
          <a:lstStyle/>
          <a:p>
            <a:pPr marL="0" indent="0" eaLnBrk="1" hangingPunct="1">
              <a:buFont typeface="Wingdings 2" pitchFamily="2" charset="2"/>
              <a:buNone/>
            </a:pPr>
            <a:endParaRPr lang="en-US" altLang="en-US"/>
          </a:p>
          <a:p>
            <a:pPr marL="0" indent="0" eaLnBrk="1" hangingPunct="1">
              <a:buFont typeface="Wingdings 2" pitchFamily="2" charset="2"/>
              <a:buNone/>
            </a:pPr>
            <a:endParaRPr lang="en-US" altLang="en-US"/>
          </a:p>
          <a:p>
            <a:pPr marL="0" indent="0" eaLnBrk="1" hangingPunct="1">
              <a:buFont typeface="Wingdings 2" pitchFamily="2" charset="2"/>
              <a:buNone/>
            </a:pPr>
            <a:r>
              <a:rPr lang="en-US" altLang="en-US"/>
              <a:t>	</a:t>
            </a:r>
            <a:r>
              <a:rPr lang="en-US" altLang="en-US" sz="3600"/>
              <a:t>Delivery of one of multiples with 	retention of other(s) to allow 	maturation.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81487E-C283-024E-BBDA-865423D3041E}"/>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62DA4BBD-5A3F-3E44-B3CC-719CE427D33A}"/>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108548" name="Title 4">
            <a:extLst>
              <a:ext uri="{FF2B5EF4-FFF2-40B4-BE49-F238E27FC236}">
                <a16:creationId xmlns:a16="http://schemas.microsoft.com/office/drawing/2014/main" id="{50FF8571-07E7-BF49-9FCB-D980E0778F10}"/>
              </a:ext>
            </a:extLst>
          </p:cNvPr>
          <p:cNvSpPr>
            <a:spLocks noGrp="1"/>
          </p:cNvSpPr>
          <p:nvPr>
            <p:ph type="title"/>
          </p:nvPr>
        </p:nvSpPr>
        <p:spPr/>
        <p:txBody>
          <a:bodyPr/>
          <a:lstStyle/>
          <a:p>
            <a:pPr eaLnBrk="1" hangingPunct="1">
              <a:defRPr/>
            </a:pPr>
            <a:r>
              <a:rPr lang="en-US" altLang="en-US" dirty="0"/>
              <a:t>ASYNCHRONOUS DELIVERY</a:t>
            </a:r>
            <a:endParaRPr lang="en-US" altLang="en-US" dirty="0">
              <a:solidFill>
                <a:srgbClr val="7B9899"/>
              </a:solidFill>
            </a:endParaRPr>
          </a:p>
        </p:txBody>
      </p:sp>
      <p:sp>
        <p:nvSpPr>
          <p:cNvPr id="108549" name="Content Placeholder 5">
            <a:extLst>
              <a:ext uri="{FF2B5EF4-FFF2-40B4-BE49-F238E27FC236}">
                <a16:creationId xmlns:a16="http://schemas.microsoft.com/office/drawing/2014/main" id="{70968516-71EB-F045-B697-1BA0906FB968}"/>
              </a:ext>
            </a:extLst>
          </p:cNvPr>
          <p:cNvSpPr>
            <a:spLocks noGrp="1"/>
          </p:cNvSpPr>
          <p:nvPr>
            <p:ph sz="quarter" idx="1"/>
          </p:nvPr>
        </p:nvSpPr>
        <p:spPr>
          <a:xfrm>
            <a:off x="381000" y="1600200"/>
            <a:ext cx="8504238" cy="4572000"/>
          </a:xfrm>
        </p:spPr>
        <p:txBody>
          <a:bodyPr/>
          <a:lstStyle/>
          <a:p>
            <a:pPr eaLnBrk="1" hangingPunct="1">
              <a:buFont typeface="Wingdings 2" panose="05020102010507070707" pitchFamily="18" charset="2"/>
              <a:buChar char=""/>
              <a:defRPr/>
            </a:pPr>
            <a:r>
              <a:rPr lang="en-US" altLang="en-US" dirty="0"/>
              <a:t>38 twin, 12 triplet pregnancies</a:t>
            </a:r>
          </a:p>
          <a:p>
            <a:pPr eaLnBrk="1" hangingPunct="1">
              <a:buFont typeface="Wingdings 2" panose="05020102010507070707" pitchFamily="18" charset="2"/>
              <a:buChar char=""/>
              <a:defRPr/>
            </a:pPr>
            <a:r>
              <a:rPr lang="en-US" altLang="en-US" dirty="0"/>
              <a:t>First delivery &lt; 25 weeks</a:t>
            </a:r>
          </a:p>
          <a:p>
            <a:pPr eaLnBrk="1" hangingPunct="1">
              <a:buFont typeface="Wingdings 2" panose="05020102010507070707" pitchFamily="18" charset="2"/>
              <a:buChar char=""/>
              <a:defRPr/>
            </a:pPr>
            <a:r>
              <a:rPr lang="en-US" altLang="en-US" dirty="0"/>
              <a:t>High ligation cord, trim cord and membranes</a:t>
            </a:r>
          </a:p>
          <a:p>
            <a:pPr eaLnBrk="1" hangingPunct="1">
              <a:buFont typeface="Wingdings 2" panose="05020102010507070707" pitchFamily="18" charset="2"/>
              <a:buChar char=""/>
              <a:defRPr/>
            </a:pPr>
            <a:r>
              <a:rPr lang="en-US" altLang="en-US" dirty="0"/>
              <a:t>Copious chlorhexidine </a:t>
            </a:r>
            <a:r>
              <a:rPr lang="en-US" altLang="en-US" dirty="0" err="1"/>
              <a:t>irrigant</a:t>
            </a:r>
            <a:endParaRPr lang="en-US" altLang="en-US" dirty="0"/>
          </a:p>
          <a:p>
            <a:pPr eaLnBrk="1" hangingPunct="1">
              <a:buFont typeface="Wingdings 2" panose="05020102010507070707" pitchFamily="18" charset="2"/>
              <a:buChar char=""/>
              <a:defRPr/>
            </a:pPr>
            <a:r>
              <a:rPr lang="en-US" altLang="en-US" dirty="0" err="1"/>
              <a:t>Tocolysis</a:t>
            </a:r>
            <a:endParaRPr lang="en-US" altLang="en-US" dirty="0"/>
          </a:p>
          <a:p>
            <a:pPr eaLnBrk="1" hangingPunct="1">
              <a:buFont typeface="Wingdings 2" panose="05020102010507070707" pitchFamily="18" charset="2"/>
              <a:buChar char=""/>
              <a:defRPr/>
            </a:pPr>
            <a:r>
              <a:rPr lang="en-US" altLang="en-US" dirty="0"/>
              <a:t>Antibiotics</a:t>
            </a:r>
          </a:p>
          <a:p>
            <a:pPr eaLnBrk="1" hangingPunct="1">
              <a:buFont typeface="Wingdings 2" panose="05020102010507070707" pitchFamily="18" charset="2"/>
              <a:buChar char=""/>
              <a:defRPr/>
            </a:pPr>
            <a:r>
              <a:rPr lang="en-US" altLang="en-US" dirty="0"/>
              <a:t>No cerclage </a:t>
            </a:r>
          </a:p>
          <a:p>
            <a:pPr marL="0" indent="0" eaLnBrk="1" hangingPunct="1">
              <a:buFont typeface="Wingdings 2" panose="05020102010507070707" pitchFamily="18" charset="2"/>
              <a:buNone/>
              <a:defRPr/>
            </a:pPr>
            <a:endParaRPr lang="en-US" altLang="en-US" dirty="0"/>
          </a:p>
          <a:p>
            <a:pPr marL="0" indent="0" eaLnBrk="1" hangingPunct="1">
              <a:buFont typeface="Wingdings 2" panose="05020102010507070707" pitchFamily="18" charset="2"/>
              <a:buNone/>
              <a:defRPr/>
            </a:pPr>
            <a:r>
              <a:rPr lang="en-US" altLang="en-US" dirty="0"/>
              <a:t>                                                                            </a:t>
            </a:r>
            <a:r>
              <a:rPr lang="en-US" altLang="en-US" sz="1800" dirty="0" err="1"/>
              <a:t>Arabin</a:t>
            </a:r>
            <a:r>
              <a:rPr lang="en-US" altLang="en-US" sz="1800" dirty="0"/>
              <a:t> et al  2009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D863D5-E074-3244-9A33-279F327EFE24}"/>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699AAB37-FB25-FB4A-BE98-A29A6849B5F2}"/>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108548" name="Title 4">
            <a:extLst>
              <a:ext uri="{FF2B5EF4-FFF2-40B4-BE49-F238E27FC236}">
                <a16:creationId xmlns:a16="http://schemas.microsoft.com/office/drawing/2014/main" id="{BC215EDD-5E17-444B-AA1E-84E1BE2EA456}"/>
              </a:ext>
            </a:extLst>
          </p:cNvPr>
          <p:cNvSpPr>
            <a:spLocks noGrp="1"/>
          </p:cNvSpPr>
          <p:nvPr>
            <p:ph type="title"/>
          </p:nvPr>
        </p:nvSpPr>
        <p:spPr/>
        <p:txBody>
          <a:bodyPr/>
          <a:lstStyle/>
          <a:p>
            <a:pPr eaLnBrk="1" hangingPunct="1">
              <a:defRPr/>
            </a:pPr>
            <a:r>
              <a:rPr lang="en-US" altLang="en-US" dirty="0"/>
              <a:t>ASYNCHRONOUS DELIVERY</a:t>
            </a:r>
            <a:endParaRPr lang="en-US" altLang="en-US" dirty="0">
              <a:solidFill>
                <a:srgbClr val="7B9899"/>
              </a:solidFill>
            </a:endParaRPr>
          </a:p>
        </p:txBody>
      </p:sp>
      <p:sp>
        <p:nvSpPr>
          <p:cNvPr id="108549" name="Content Placeholder 5">
            <a:extLst>
              <a:ext uri="{FF2B5EF4-FFF2-40B4-BE49-F238E27FC236}">
                <a16:creationId xmlns:a16="http://schemas.microsoft.com/office/drawing/2014/main" id="{ACAB4609-9106-CF4D-B366-9BAE0CEF3834}"/>
              </a:ext>
            </a:extLst>
          </p:cNvPr>
          <p:cNvSpPr>
            <a:spLocks noGrp="1"/>
          </p:cNvSpPr>
          <p:nvPr>
            <p:ph sz="quarter" idx="1"/>
          </p:nvPr>
        </p:nvSpPr>
        <p:spPr>
          <a:xfrm>
            <a:off x="1454150" y="2362200"/>
            <a:ext cx="6324600" cy="3429000"/>
          </a:xfrm>
        </p:spPr>
        <p:txBody>
          <a:bodyPr/>
          <a:lstStyle/>
          <a:p>
            <a:pPr eaLnBrk="1" hangingPunct="1">
              <a:buFont typeface="Wingdings 2" panose="05020102010507070707" pitchFamily="18" charset="2"/>
              <a:buChar char=""/>
              <a:defRPr/>
            </a:pPr>
            <a:r>
              <a:rPr lang="en-US" altLang="en-US" dirty="0"/>
              <a:t>9 of 18 second twins survived (50%)</a:t>
            </a:r>
          </a:p>
          <a:p>
            <a:pPr eaLnBrk="1" hangingPunct="1">
              <a:buFont typeface="Wingdings 2" panose="05020102010507070707" pitchFamily="18" charset="2"/>
              <a:buChar char=""/>
              <a:defRPr/>
            </a:pPr>
            <a:endParaRPr lang="en-US" altLang="en-US" dirty="0"/>
          </a:p>
          <a:p>
            <a:pPr eaLnBrk="1" hangingPunct="1">
              <a:buFont typeface="Wingdings 2" panose="05020102010507070707" pitchFamily="18" charset="2"/>
              <a:buChar char=""/>
              <a:defRPr/>
            </a:pPr>
            <a:r>
              <a:rPr lang="en-US" altLang="en-US" dirty="0"/>
              <a:t>2 of 14 retained triplets survived (14%)</a:t>
            </a:r>
          </a:p>
          <a:p>
            <a:pPr eaLnBrk="1" hangingPunct="1">
              <a:buFont typeface="Wingdings 2" panose="05020102010507070707" pitchFamily="18" charset="2"/>
              <a:buChar char=""/>
              <a:defRPr/>
            </a:pPr>
            <a:endParaRPr lang="en-US" altLang="en-US" dirty="0"/>
          </a:p>
          <a:p>
            <a:pPr eaLnBrk="1" hangingPunct="1">
              <a:buFont typeface="Wingdings 2" panose="05020102010507070707" pitchFamily="18" charset="2"/>
              <a:buChar char=""/>
              <a:defRPr/>
            </a:pPr>
            <a:endParaRPr lang="en-US" altLang="en-US" dirty="0"/>
          </a:p>
          <a:p>
            <a:pPr eaLnBrk="1" hangingPunct="1">
              <a:buFont typeface="Wingdings 2" panose="05020102010507070707" pitchFamily="18" charset="2"/>
              <a:buChar char=""/>
              <a:defRPr/>
            </a:pPr>
            <a:endParaRPr lang="en-US" altLang="en-US" dirty="0"/>
          </a:p>
          <a:p>
            <a:pPr marL="0" indent="0" algn="r" eaLnBrk="1" hangingPunct="1">
              <a:buFont typeface="Wingdings 2" panose="05020102010507070707" pitchFamily="18" charset="2"/>
              <a:buNone/>
              <a:defRPr/>
            </a:pPr>
            <a:r>
              <a:rPr lang="en-US" altLang="en-US" sz="1800" dirty="0" err="1"/>
              <a:t>Arabin</a:t>
            </a:r>
            <a:r>
              <a:rPr lang="en-US" altLang="en-US" sz="1800" dirty="0"/>
              <a:t> et al  2009</a:t>
            </a:r>
          </a:p>
          <a:p>
            <a:pPr eaLnBrk="1" hangingPunct="1">
              <a:buFont typeface="Wingdings 2" panose="05020102010507070707" pitchFamily="18" charset="2"/>
              <a:buChar char=""/>
              <a:defRPr/>
            </a:pPr>
            <a:endParaRPr lang="en-US" altLang="en-US" dirty="0"/>
          </a:p>
          <a:p>
            <a:pPr eaLnBrk="1" hangingPunct="1">
              <a:buFont typeface="Wingdings 2" panose="05020102010507070707" pitchFamily="18" charset="2"/>
              <a:buChar char=""/>
              <a:defRPr/>
            </a:pPr>
            <a:endParaRPr lang="en-US" altLang="en-US" dirty="0"/>
          </a:p>
          <a:p>
            <a:pPr marL="0" indent="0" eaLnBrk="1" hangingPunct="1">
              <a:buFont typeface="Wingdings 2" panose="05020102010507070707" pitchFamily="18" charset="2"/>
              <a:buNone/>
              <a:defRPr/>
            </a:pP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94F0E-86DD-5E48-B249-648F868BCC32}"/>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36D08FC0-DF85-A342-BCB2-991501ED75CE}"/>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108548" name="Title 4">
            <a:extLst>
              <a:ext uri="{FF2B5EF4-FFF2-40B4-BE49-F238E27FC236}">
                <a16:creationId xmlns:a16="http://schemas.microsoft.com/office/drawing/2014/main" id="{F1A0960D-F101-F84F-93B3-D4FC71E08E7B}"/>
              </a:ext>
            </a:extLst>
          </p:cNvPr>
          <p:cNvSpPr>
            <a:spLocks noGrp="1"/>
          </p:cNvSpPr>
          <p:nvPr>
            <p:ph type="title"/>
          </p:nvPr>
        </p:nvSpPr>
        <p:spPr/>
        <p:txBody>
          <a:bodyPr/>
          <a:lstStyle/>
          <a:p>
            <a:pPr eaLnBrk="1" hangingPunct="1">
              <a:defRPr/>
            </a:pPr>
            <a:r>
              <a:rPr lang="en-US" altLang="en-US" dirty="0"/>
              <a:t>ASYNCHRONOUS DELIVERY</a:t>
            </a:r>
            <a:endParaRPr lang="en-US" altLang="en-US" dirty="0">
              <a:solidFill>
                <a:srgbClr val="7B9899"/>
              </a:solidFill>
            </a:endParaRPr>
          </a:p>
        </p:txBody>
      </p:sp>
      <p:sp>
        <p:nvSpPr>
          <p:cNvPr id="108549" name="Content Placeholder 5">
            <a:extLst>
              <a:ext uri="{FF2B5EF4-FFF2-40B4-BE49-F238E27FC236}">
                <a16:creationId xmlns:a16="http://schemas.microsoft.com/office/drawing/2014/main" id="{D0A9B2E8-56DB-FC4C-9547-A7DA594E1941}"/>
              </a:ext>
            </a:extLst>
          </p:cNvPr>
          <p:cNvSpPr>
            <a:spLocks noGrp="1"/>
          </p:cNvSpPr>
          <p:nvPr>
            <p:ph sz="quarter" idx="1"/>
          </p:nvPr>
        </p:nvSpPr>
        <p:spPr>
          <a:xfrm>
            <a:off x="2362200" y="1752600"/>
            <a:ext cx="4800600" cy="4572000"/>
          </a:xfrm>
        </p:spPr>
        <p:txBody>
          <a:bodyPr/>
          <a:lstStyle/>
          <a:p>
            <a:pPr marL="0" indent="0" eaLnBrk="1" hangingPunct="1">
              <a:buFont typeface="Wingdings 2" panose="05020102010507070707" pitchFamily="18" charset="2"/>
              <a:buNone/>
              <a:defRPr/>
            </a:pPr>
            <a:r>
              <a:rPr lang="en-US" altLang="en-US" dirty="0"/>
              <a:t>Exclusions</a:t>
            </a:r>
          </a:p>
          <a:p>
            <a:pPr marL="0" indent="0" eaLnBrk="1" hangingPunct="1">
              <a:buFont typeface="Wingdings 2" panose="05020102010507070707" pitchFamily="18" charset="2"/>
              <a:buNone/>
              <a:defRPr/>
            </a:pPr>
            <a:endParaRPr lang="en-US" altLang="en-US" dirty="0"/>
          </a:p>
          <a:p>
            <a:pPr eaLnBrk="1" hangingPunct="1">
              <a:buFont typeface="Wingdings 2" panose="05020102010507070707" pitchFamily="18" charset="2"/>
              <a:buChar char=""/>
              <a:defRPr/>
            </a:pPr>
            <a:r>
              <a:rPr lang="en-US" altLang="en-US" dirty="0"/>
              <a:t>Intra amniotic infection</a:t>
            </a:r>
          </a:p>
          <a:p>
            <a:pPr eaLnBrk="1" hangingPunct="1">
              <a:buFont typeface="Wingdings 2" panose="05020102010507070707" pitchFamily="18" charset="2"/>
              <a:buChar char=""/>
              <a:defRPr/>
            </a:pPr>
            <a:r>
              <a:rPr lang="en-US" altLang="en-US" dirty="0" err="1"/>
              <a:t>Monochorionicity</a:t>
            </a:r>
            <a:endParaRPr lang="en-US" altLang="en-US" dirty="0"/>
          </a:p>
          <a:p>
            <a:pPr eaLnBrk="1" hangingPunct="1">
              <a:buFont typeface="Wingdings 2" panose="05020102010507070707" pitchFamily="18" charset="2"/>
              <a:buChar char=""/>
              <a:defRPr/>
            </a:pPr>
            <a:r>
              <a:rPr lang="en-US" altLang="en-US" dirty="0" err="1"/>
              <a:t>Abruptio</a:t>
            </a:r>
            <a:endParaRPr lang="en-US" altLang="en-US" dirty="0"/>
          </a:p>
          <a:p>
            <a:pPr eaLnBrk="1" hangingPunct="1">
              <a:buFont typeface="Wingdings 2" panose="05020102010507070707" pitchFamily="18" charset="2"/>
              <a:buChar char=""/>
              <a:defRPr/>
            </a:pPr>
            <a:r>
              <a:rPr lang="en-US" altLang="en-US" dirty="0"/>
              <a:t>Preeclampsia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F8ECA-4835-DF4A-A8DB-1BD589371B18}"/>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06C9E851-C4AE-DC42-A0BE-4ABD7AD5EA98}"/>
              </a:ext>
            </a:extLst>
          </p:cNvPr>
          <p:cNvSpPr/>
          <p:nvPr/>
        </p:nvSpPr>
        <p:spPr>
          <a:xfrm>
            <a:off x="914400" y="1828800"/>
            <a:ext cx="2451100" cy="533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rgbClr val="000000"/>
                </a:solidFill>
              </a:rPr>
              <a:t>2/3 dizygotic</a:t>
            </a:r>
          </a:p>
        </p:txBody>
      </p:sp>
      <p:sp>
        <p:nvSpPr>
          <p:cNvPr id="4" name="Rectangle 3">
            <a:extLst>
              <a:ext uri="{FF2B5EF4-FFF2-40B4-BE49-F238E27FC236}">
                <a16:creationId xmlns:a16="http://schemas.microsoft.com/office/drawing/2014/main" id="{F4118C4D-44D3-6A40-A728-FC4DC30AFE0A}"/>
              </a:ext>
            </a:extLst>
          </p:cNvPr>
          <p:cNvSpPr/>
          <p:nvPr/>
        </p:nvSpPr>
        <p:spPr>
          <a:xfrm>
            <a:off x="4191000" y="1828800"/>
            <a:ext cx="2908300" cy="533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solidFill>
                  <a:srgbClr val="000000"/>
                </a:solidFill>
              </a:rPr>
              <a:t>1/3 monozygotic</a:t>
            </a:r>
          </a:p>
        </p:txBody>
      </p:sp>
      <p:sp>
        <p:nvSpPr>
          <p:cNvPr id="5" name="Rectangle 4">
            <a:extLst>
              <a:ext uri="{FF2B5EF4-FFF2-40B4-BE49-F238E27FC236}">
                <a16:creationId xmlns:a16="http://schemas.microsoft.com/office/drawing/2014/main" id="{EC5CE66F-EDCA-0843-B8B9-6382FF4B770D}"/>
              </a:ext>
            </a:extLst>
          </p:cNvPr>
          <p:cNvSpPr/>
          <p:nvPr/>
        </p:nvSpPr>
        <p:spPr>
          <a:xfrm>
            <a:off x="762000" y="3352800"/>
            <a:ext cx="2222500" cy="9652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rgbClr val="000000"/>
                </a:solidFill>
              </a:rPr>
              <a:t>dichorionic</a:t>
            </a:r>
          </a:p>
          <a:p>
            <a:pPr algn="ctr" eaLnBrk="1" fontAlgn="auto" hangingPunct="1">
              <a:spcBef>
                <a:spcPts val="0"/>
              </a:spcBef>
              <a:spcAft>
                <a:spcPts val="0"/>
              </a:spcAft>
              <a:defRPr/>
            </a:pPr>
            <a:r>
              <a:rPr lang="en-US" sz="2800">
                <a:solidFill>
                  <a:srgbClr val="000000"/>
                </a:solidFill>
              </a:rPr>
              <a:t>diamniotic</a:t>
            </a:r>
          </a:p>
        </p:txBody>
      </p:sp>
      <p:sp>
        <p:nvSpPr>
          <p:cNvPr id="6" name="Rectangle 5">
            <a:extLst>
              <a:ext uri="{FF2B5EF4-FFF2-40B4-BE49-F238E27FC236}">
                <a16:creationId xmlns:a16="http://schemas.microsoft.com/office/drawing/2014/main" id="{6FFB8116-B713-9C4F-BE02-1E8E89229D1A}"/>
              </a:ext>
            </a:extLst>
          </p:cNvPr>
          <p:cNvSpPr/>
          <p:nvPr/>
        </p:nvSpPr>
        <p:spPr>
          <a:xfrm>
            <a:off x="3733800" y="3124200"/>
            <a:ext cx="1993900" cy="12065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solidFill>
                  <a:srgbClr val="000000"/>
                </a:solidFill>
              </a:rPr>
              <a:t>1/3 dichorionic diamniotic</a:t>
            </a:r>
          </a:p>
        </p:txBody>
      </p:sp>
      <p:sp>
        <p:nvSpPr>
          <p:cNvPr id="7" name="Rectangle 6">
            <a:extLst>
              <a:ext uri="{FF2B5EF4-FFF2-40B4-BE49-F238E27FC236}">
                <a16:creationId xmlns:a16="http://schemas.microsoft.com/office/drawing/2014/main" id="{602E4369-9BDA-4140-BD94-4E82FC134D8B}"/>
              </a:ext>
            </a:extLst>
          </p:cNvPr>
          <p:cNvSpPr/>
          <p:nvPr/>
        </p:nvSpPr>
        <p:spPr>
          <a:xfrm>
            <a:off x="6096000" y="3124200"/>
            <a:ext cx="2222500" cy="12065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solidFill>
                  <a:srgbClr val="000000"/>
                </a:solidFill>
              </a:rPr>
              <a:t>2/3 monochorionicdiamniotic</a:t>
            </a:r>
          </a:p>
        </p:txBody>
      </p:sp>
      <p:sp>
        <p:nvSpPr>
          <p:cNvPr id="8" name="Down Arrow 7">
            <a:extLst>
              <a:ext uri="{FF2B5EF4-FFF2-40B4-BE49-F238E27FC236}">
                <a16:creationId xmlns:a16="http://schemas.microsoft.com/office/drawing/2014/main" id="{9066FDD5-7056-454F-B777-F29F587A7C69}"/>
              </a:ext>
            </a:extLst>
          </p:cNvPr>
          <p:cNvSpPr/>
          <p:nvPr/>
        </p:nvSpPr>
        <p:spPr>
          <a:xfrm>
            <a:off x="1676400" y="2438400"/>
            <a:ext cx="317500" cy="850900"/>
          </a:xfrm>
          <a:prstGeom prst="downArrow">
            <a:avLst/>
          </a:prstGeom>
          <a:solidFill>
            <a:srgbClr val="FFFFFF"/>
          </a:solidFill>
          <a:ln w="25400" cap="flat" cmpd="sng" algn="ctr">
            <a:solidFill>
              <a:srgbClr val="00666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00"/>
              </a:solidFill>
            </a:endParaRPr>
          </a:p>
        </p:txBody>
      </p:sp>
      <p:sp>
        <p:nvSpPr>
          <p:cNvPr id="10" name="Down Arrow 9">
            <a:extLst>
              <a:ext uri="{FF2B5EF4-FFF2-40B4-BE49-F238E27FC236}">
                <a16:creationId xmlns:a16="http://schemas.microsoft.com/office/drawing/2014/main" id="{702E4AE6-ED80-594E-9F30-1E7C220F6B8D}"/>
              </a:ext>
            </a:extLst>
          </p:cNvPr>
          <p:cNvSpPr/>
          <p:nvPr/>
        </p:nvSpPr>
        <p:spPr>
          <a:xfrm>
            <a:off x="6324600" y="2514600"/>
            <a:ext cx="304800" cy="762000"/>
          </a:xfrm>
          <a:prstGeom prst="downArrow">
            <a:avLst/>
          </a:prstGeom>
          <a:solidFill>
            <a:srgbClr val="FFFFFF"/>
          </a:solidFill>
          <a:ln w="25400" cap="flat" cmpd="sng" algn="ctr">
            <a:solidFill>
              <a:srgbClr val="00666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00"/>
              </a:solidFill>
            </a:endParaRPr>
          </a:p>
        </p:txBody>
      </p:sp>
      <p:sp>
        <p:nvSpPr>
          <p:cNvPr id="11" name="Rectangle 10">
            <a:extLst>
              <a:ext uri="{FF2B5EF4-FFF2-40B4-BE49-F238E27FC236}">
                <a16:creationId xmlns:a16="http://schemas.microsoft.com/office/drawing/2014/main" id="{1056536D-4FDC-B544-962A-C521CAC4E1DC}"/>
              </a:ext>
            </a:extLst>
          </p:cNvPr>
          <p:cNvSpPr/>
          <p:nvPr/>
        </p:nvSpPr>
        <p:spPr>
          <a:xfrm>
            <a:off x="304800" y="4572000"/>
            <a:ext cx="8623300" cy="1295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600">
                <a:solidFill>
                  <a:srgbClr val="000000"/>
                </a:solidFill>
              </a:rPr>
              <a:t>Dizygotic twins are always dichorionic, diamniotic.</a:t>
            </a:r>
          </a:p>
          <a:p>
            <a:pPr eaLnBrk="1" fontAlgn="auto" hangingPunct="1">
              <a:spcBef>
                <a:spcPts val="0"/>
              </a:spcBef>
              <a:spcAft>
                <a:spcPts val="0"/>
              </a:spcAft>
              <a:defRPr/>
            </a:pPr>
            <a:r>
              <a:rPr lang="en-US" sz="2600">
                <a:solidFill>
                  <a:srgbClr val="000000"/>
                </a:solidFill>
              </a:rPr>
              <a:t>Monozygotic twins may be dichorionic or monochorionic.</a:t>
            </a:r>
          </a:p>
          <a:p>
            <a:pPr eaLnBrk="1" fontAlgn="auto" hangingPunct="1">
              <a:spcBef>
                <a:spcPts val="0"/>
              </a:spcBef>
              <a:spcAft>
                <a:spcPts val="0"/>
              </a:spcAft>
              <a:defRPr/>
            </a:pPr>
            <a:r>
              <a:rPr lang="en-US" sz="2600">
                <a:solidFill>
                  <a:srgbClr val="000000"/>
                </a:solidFill>
              </a:rPr>
              <a:t>Monochorionic twins are always monozygotic.</a:t>
            </a:r>
          </a:p>
        </p:txBody>
      </p:sp>
      <p:sp>
        <p:nvSpPr>
          <p:cNvPr id="12" name="Rectangle 11">
            <a:extLst>
              <a:ext uri="{FF2B5EF4-FFF2-40B4-BE49-F238E27FC236}">
                <a16:creationId xmlns:a16="http://schemas.microsoft.com/office/drawing/2014/main" id="{77546C46-90CB-B746-83FC-9A973855E240}"/>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p>
        </p:txBody>
      </p:sp>
      <p:sp>
        <p:nvSpPr>
          <p:cNvPr id="68619" name="Title 12">
            <a:extLst>
              <a:ext uri="{FF2B5EF4-FFF2-40B4-BE49-F238E27FC236}">
                <a16:creationId xmlns:a16="http://schemas.microsoft.com/office/drawing/2014/main" id="{B7950C2F-EAC4-D1F6-5CCB-7EAC18FFF1B9}"/>
              </a:ext>
            </a:extLst>
          </p:cNvPr>
          <p:cNvSpPr>
            <a:spLocks noGrp="1"/>
          </p:cNvSpPr>
          <p:nvPr>
            <p:ph type="title"/>
          </p:nvPr>
        </p:nvSpPr>
        <p:spPr/>
        <p:txBody>
          <a:bodyPr/>
          <a:lstStyle/>
          <a:p>
            <a:pPr eaLnBrk="1" hangingPunct="1"/>
            <a:r>
              <a:rPr lang="en-US" altLang="en-US">
                <a:solidFill>
                  <a:srgbClr val="7B9899"/>
                </a:solidFill>
              </a:rPr>
              <a:t>Placentation</a:t>
            </a:r>
          </a:p>
        </p:txBody>
      </p:sp>
      <p:sp>
        <p:nvSpPr>
          <p:cNvPr id="15" name="Down Arrow 14">
            <a:extLst>
              <a:ext uri="{FF2B5EF4-FFF2-40B4-BE49-F238E27FC236}">
                <a16:creationId xmlns:a16="http://schemas.microsoft.com/office/drawing/2014/main" id="{07F300AF-43FC-D641-911F-72D2DF735AE9}"/>
              </a:ext>
            </a:extLst>
          </p:cNvPr>
          <p:cNvSpPr/>
          <p:nvPr/>
        </p:nvSpPr>
        <p:spPr>
          <a:xfrm>
            <a:off x="4419600" y="2514600"/>
            <a:ext cx="304800" cy="762000"/>
          </a:xfrm>
          <a:prstGeom prst="downArrow">
            <a:avLst/>
          </a:prstGeom>
          <a:solidFill>
            <a:srgbClr val="FFFFFF"/>
          </a:solidFill>
          <a:ln w="25400" cap="flat" cmpd="sng" algn="ctr">
            <a:solidFill>
              <a:srgbClr val="00666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063A89B4-DBDD-7CD7-77D8-D7705A8B7573}"/>
              </a:ext>
            </a:extLst>
          </p:cNvPr>
          <p:cNvSpPr>
            <a:spLocks noGrp="1"/>
          </p:cNvSpPr>
          <p:nvPr>
            <p:ph type="title"/>
          </p:nvPr>
        </p:nvSpPr>
        <p:spPr>
          <a:xfrm>
            <a:off x="735013" y="44450"/>
            <a:ext cx="7696200" cy="1174750"/>
          </a:xfrm>
        </p:spPr>
        <p:txBody>
          <a:bodyPr/>
          <a:lstStyle/>
          <a:p>
            <a:pPr eaLnBrk="1" hangingPunct="1"/>
            <a:r>
              <a:rPr lang="en-US" altLang="en-US">
                <a:solidFill>
                  <a:srgbClr val="7B9899"/>
                </a:solidFill>
              </a:rPr>
              <a:t>Monoamniotic Twins Management</a:t>
            </a:r>
          </a:p>
        </p:txBody>
      </p:sp>
      <p:sp>
        <p:nvSpPr>
          <p:cNvPr id="109570" name="Rectangle 3">
            <a:extLst>
              <a:ext uri="{FF2B5EF4-FFF2-40B4-BE49-F238E27FC236}">
                <a16:creationId xmlns:a16="http://schemas.microsoft.com/office/drawing/2014/main" id="{B9FBD803-C9A7-5BBA-34FC-B693EEDEF741}"/>
              </a:ext>
            </a:extLst>
          </p:cNvPr>
          <p:cNvSpPr>
            <a:spLocks noGrp="1"/>
          </p:cNvSpPr>
          <p:nvPr>
            <p:ph idx="1"/>
          </p:nvPr>
        </p:nvSpPr>
        <p:spPr>
          <a:xfrm>
            <a:off x="222250" y="1839913"/>
            <a:ext cx="8845550" cy="4670425"/>
          </a:xfrm>
        </p:spPr>
        <p:txBody>
          <a:bodyPr/>
          <a:lstStyle/>
          <a:p>
            <a:pPr marL="0" indent="0" eaLnBrk="1" hangingPunct="1">
              <a:lnSpc>
                <a:spcPct val="85000"/>
              </a:lnSpc>
              <a:spcBef>
                <a:spcPct val="35000"/>
              </a:spcBef>
              <a:buFont typeface="Wingdings 2" pitchFamily="2" charset="2"/>
              <a:buNone/>
            </a:pPr>
            <a:r>
              <a:rPr lang="en-US" altLang="en-US" sz="2800"/>
              <a:t>87 sets</a:t>
            </a:r>
          </a:p>
          <a:p>
            <a:pPr marL="0" indent="0" eaLnBrk="1" hangingPunct="1">
              <a:lnSpc>
                <a:spcPct val="85000"/>
              </a:lnSpc>
              <a:spcBef>
                <a:spcPct val="35000"/>
              </a:spcBef>
              <a:buFont typeface="Wingdings 2" pitchFamily="2" charset="2"/>
              <a:buNone/>
            </a:pPr>
            <a:r>
              <a:rPr lang="en-US" altLang="en-US" sz="2800"/>
              <a:t>	43 patients admitted 24-26 weeks, testing 2-3 	  	    times daily</a:t>
            </a:r>
          </a:p>
          <a:p>
            <a:pPr marL="0" indent="0" eaLnBrk="1" hangingPunct="1">
              <a:lnSpc>
                <a:spcPct val="85000"/>
              </a:lnSpc>
              <a:spcBef>
                <a:spcPct val="35000"/>
              </a:spcBef>
              <a:buFont typeface="Wingdings 2" pitchFamily="2" charset="2"/>
              <a:buNone/>
            </a:pPr>
            <a:r>
              <a:rPr lang="en-US" altLang="en-US" sz="2800"/>
              <a:t>	44 patients managed outpatient, 1-3 times 	 	    weekly testing</a:t>
            </a:r>
          </a:p>
          <a:p>
            <a:pPr marL="0" indent="0" eaLnBrk="1" hangingPunct="1">
              <a:lnSpc>
                <a:spcPct val="85000"/>
              </a:lnSpc>
              <a:spcBef>
                <a:spcPct val="35000"/>
              </a:spcBef>
              <a:buFont typeface="Wingdings 2" pitchFamily="2" charset="2"/>
              <a:buNone/>
            </a:pPr>
            <a:r>
              <a:rPr lang="en-US" altLang="en-US" sz="2800"/>
              <a:t>	No stillbirths in-patient group</a:t>
            </a:r>
          </a:p>
          <a:p>
            <a:pPr marL="0" indent="0" eaLnBrk="1" hangingPunct="1">
              <a:lnSpc>
                <a:spcPct val="85000"/>
              </a:lnSpc>
              <a:spcBef>
                <a:spcPct val="35000"/>
              </a:spcBef>
              <a:buFont typeface="Wingdings 2" pitchFamily="2" charset="2"/>
              <a:buNone/>
            </a:pPr>
            <a:r>
              <a:rPr lang="en-US" altLang="en-US" sz="2800"/>
              <a:t>	14.8% (13) stillbirths out-patient group</a:t>
            </a:r>
          </a:p>
          <a:p>
            <a:pPr marL="0" indent="0" eaLnBrk="1" hangingPunct="1">
              <a:lnSpc>
                <a:spcPct val="85000"/>
              </a:lnSpc>
              <a:spcBef>
                <a:spcPct val="35000"/>
              </a:spcBef>
              <a:buFont typeface="Wingdings 2" pitchFamily="2" charset="2"/>
              <a:buNone/>
            </a:pPr>
            <a:endParaRPr lang="en-US" altLang="en-US" sz="2800"/>
          </a:p>
          <a:p>
            <a:pPr marL="0" indent="0" eaLnBrk="1" hangingPunct="1">
              <a:lnSpc>
                <a:spcPct val="85000"/>
              </a:lnSpc>
              <a:spcBef>
                <a:spcPct val="35000"/>
              </a:spcBef>
              <a:buFont typeface="Wingdings 2" pitchFamily="2" charset="2"/>
              <a:buNone/>
            </a:pPr>
            <a:r>
              <a:rPr lang="en-US" altLang="en-US" sz="2800"/>
              <a:t>				                      </a:t>
            </a:r>
            <a:r>
              <a:rPr lang="en-US" altLang="en-US" sz="1800"/>
              <a:t>Hexborne et al, AJOG 2005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5D6BD50E-1BE3-2504-EA86-F15707CF91CC}"/>
              </a:ext>
            </a:extLst>
          </p:cNvPr>
          <p:cNvSpPr>
            <a:spLocks noGrp="1"/>
          </p:cNvSpPr>
          <p:nvPr>
            <p:ph type="title"/>
          </p:nvPr>
        </p:nvSpPr>
        <p:spPr>
          <a:xfrm>
            <a:off x="735013" y="44450"/>
            <a:ext cx="7696200" cy="1174750"/>
          </a:xfrm>
        </p:spPr>
        <p:txBody>
          <a:bodyPr/>
          <a:lstStyle/>
          <a:p>
            <a:pPr eaLnBrk="1" hangingPunct="1"/>
            <a:r>
              <a:rPr lang="en-US" altLang="en-US">
                <a:solidFill>
                  <a:srgbClr val="7B9899"/>
                </a:solidFill>
              </a:rPr>
              <a:t>Monoamniotic Twins Management</a:t>
            </a:r>
          </a:p>
        </p:txBody>
      </p:sp>
      <p:sp>
        <p:nvSpPr>
          <p:cNvPr id="110594" name="Rectangle 3">
            <a:extLst>
              <a:ext uri="{FF2B5EF4-FFF2-40B4-BE49-F238E27FC236}">
                <a16:creationId xmlns:a16="http://schemas.microsoft.com/office/drawing/2014/main" id="{F77A2832-887E-D593-2C26-F28F33D38FBB}"/>
              </a:ext>
            </a:extLst>
          </p:cNvPr>
          <p:cNvSpPr>
            <a:spLocks noGrp="1"/>
          </p:cNvSpPr>
          <p:nvPr>
            <p:ph idx="1"/>
          </p:nvPr>
        </p:nvSpPr>
        <p:spPr>
          <a:xfrm>
            <a:off x="222250" y="1839913"/>
            <a:ext cx="8845550" cy="4670425"/>
          </a:xfrm>
        </p:spPr>
        <p:txBody>
          <a:bodyPr/>
          <a:lstStyle/>
          <a:p>
            <a:pPr marL="0" indent="0" eaLnBrk="1" hangingPunct="1">
              <a:lnSpc>
                <a:spcPct val="85000"/>
              </a:lnSpc>
              <a:spcBef>
                <a:spcPct val="35000"/>
              </a:spcBef>
              <a:buFont typeface="Wingdings 2" pitchFamily="2" charset="2"/>
              <a:buNone/>
            </a:pPr>
            <a:endParaRPr lang="en-US" altLang="en-US" sz="2800"/>
          </a:p>
          <a:p>
            <a:pPr marL="0" indent="0" eaLnBrk="1" hangingPunct="1">
              <a:lnSpc>
                <a:spcPct val="85000"/>
              </a:lnSpc>
              <a:spcBef>
                <a:spcPct val="35000"/>
              </a:spcBef>
              <a:buFont typeface="Wingdings 2" pitchFamily="2" charset="2"/>
              <a:buNone/>
            </a:pPr>
            <a:r>
              <a:rPr lang="en-US" altLang="en-US" sz="2800"/>
              <a:t>		Admit	24-26 weeks</a:t>
            </a:r>
          </a:p>
          <a:p>
            <a:pPr marL="0" indent="0" eaLnBrk="1" hangingPunct="1">
              <a:lnSpc>
                <a:spcPct val="85000"/>
              </a:lnSpc>
              <a:spcBef>
                <a:spcPct val="35000"/>
              </a:spcBef>
              <a:buFont typeface="Wingdings 2" pitchFamily="2" charset="2"/>
              <a:buNone/>
            </a:pPr>
            <a:r>
              <a:rPr lang="en-US" altLang="en-US" sz="2800"/>
              <a:t>		Monitor	2-3 times daily</a:t>
            </a:r>
          </a:p>
          <a:p>
            <a:pPr marL="0" indent="0" eaLnBrk="1" hangingPunct="1">
              <a:lnSpc>
                <a:spcPct val="85000"/>
              </a:lnSpc>
              <a:spcBef>
                <a:spcPct val="35000"/>
              </a:spcBef>
              <a:buFont typeface="Wingdings 2" pitchFamily="2" charset="2"/>
              <a:buNone/>
            </a:pPr>
            <a:r>
              <a:rPr lang="en-US" altLang="en-US" sz="2800"/>
              <a:t>		Steroids admission, repeat before delivery</a:t>
            </a:r>
          </a:p>
          <a:p>
            <a:pPr marL="0" indent="0" eaLnBrk="1" hangingPunct="1">
              <a:lnSpc>
                <a:spcPct val="85000"/>
              </a:lnSpc>
              <a:spcBef>
                <a:spcPct val="35000"/>
              </a:spcBef>
              <a:buFont typeface="Wingdings 2" pitchFamily="2" charset="2"/>
              <a:buNone/>
            </a:pPr>
            <a:r>
              <a:rPr lang="en-US" altLang="en-US" sz="2800"/>
              <a:t>		Delivery 	32-34 weeks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B1D2-AB9D-A848-9ED3-C84F750DFD0F}"/>
              </a:ext>
            </a:extLst>
          </p:cNvPr>
          <p:cNvSpPr>
            <a:spLocks noGrp="1"/>
          </p:cNvSpPr>
          <p:nvPr>
            <p:ph type="title"/>
          </p:nvPr>
        </p:nvSpPr>
        <p:spPr/>
        <p:txBody>
          <a:bodyPr/>
          <a:lstStyle/>
          <a:p>
            <a:pPr>
              <a:defRPr/>
            </a:pPr>
            <a:r>
              <a:rPr lang="en-US" dirty="0"/>
              <a:t>ASYNCHRONOUS DELIVERY</a:t>
            </a:r>
          </a:p>
        </p:txBody>
      </p:sp>
      <p:sp>
        <p:nvSpPr>
          <p:cNvPr id="111618" name="Content Placeholder 3">
            <a:extLst>
              <a:ext uri="{FF2B5EF4-FFF2-40B4-BE49-F238E27FC236}">
                <a16:creationId xmlns:a16="http://schemas.microsoft.com/office/drawing/2014/main" id="{5F9D11FC-D151-0828-E7A7-D589018945B7}"/>
              </a:ext>
            </a:extLst>
          </p:cNvPr>
          <p:cNvSpPr>
            <a:spLocks noGrp="1"/>
          </p:cNvSpPr>
          <p:nvPr>
            <p:ph sz="quarter" idx="1"/>
          </p:nvPr>
        </p:nvSpPr>
        <p:spPr>
          <a:xfrm>
            <a:off x="301625" y="1527175"/>
            <a:ext cx="8504238" cy="4572000"/>
          </a:xfrm>
        </p:spPr>
        <p:txBody>
          <a:bodyPr/>
          <a:lstStyle/>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5D9700B5-FA84-C5E1-D63E-98F3396721C4}"/>
              </a:ext>
            </a:extLst>
          </p:cNvPr>
          <p:cNvSpPr>
            <a:spLocks noGrp="1"/>
          </p:cNvSpPr>
          <p:nvPr>
            <p:ph type="title"/>
          </p:nvPr>
        </p:nvSpPr>
        <p:spPr/>
        <p:txBody>
          <a:bodyPr/>
          <a:lstStyle/>
          <a:p>
            <a:r>
              <a:rPr lang="en-US" altLang="en-US"/>
              <a:t>cases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C1D2574D-6D6F-BC43-AE0C-B8DD6993C9C2}"/>
              </a:ext>
            </a:extLst>
          </p:cNvPr>
          <p:cNvSpPr>
            <a:spLocks noGrp="1" noChangeArrowheads="1"/>
          </p:cNvSpPr>
          <p:nvPr>
            <p:ph type="body" idx="4294967295"/>
          </p:nvPr>
        </p:nvSpPr>
        <p:spPr>
          <a:xfrm>
            <a:off x="609600" y="609600"/>
            <a:ext cx="8153400" cy="4038600"/>
          </a:xfrm>
        </p:spPr>
        <p:txBody>
          <a:bodyPr>
            <a:normAutofit fontScale="92500" lnSpcReduction="10000"/>
          </a:bodyPr>
          <a:lstStyle/>
          <a:p>
            <a:pPr marL="274320" indent="-274320" eaLnBrk="1" fontAlgn="auto" hangingPunct="1">
              <a:lnSpc>
                <a:spcPct val="80000"/>
              </a:lnSpc>
              <a:spcAft>
                <a:spcPts val="0"/>
              </a:spcAft>
              <a:buFont typeface="Wingdings" charset="0"/>
              <a:buNone/>
              <a:defRPr/>
            </a:pPr>
            <a:r>
              <a:rPr lang="en-US" sz="2400">
                <a:latin typeface="Arial" charset="0"/>
              </a:rPr>
              <a:t>	25 yo G1 at 18 weeks gestation with twins presents for ultrasound.  Twin A is noted to have polyhydramnios with a deepest amniotic fluid pocket of 10cm.  A dividing membrane cannot be seen. Twin B is crowded into the upper part of the uterus and is not moving freely.  A bladder cannot be identified on Twin B.  Twin A is measuring 2 weeks larger than Twin B.  Which of the following is true about this pregnancy?</a:t>
            </a:r>
          </a:p>
          <a:p>
            <a:pPr marL="274320" indent="-274320" eaLnBrk="1" fontAlgn="auto" hangingPunct="1">
              <a:lnSpc>
                <a:spcPct val="80000"/>
              </a:lnSpc>
              <a:spcAft>
                <a:spcPts val="0"/>
              </a:spcAft>
              <a:buFont typeface="Wingdings" charset="0"/>
              <a:buNone/>
              <a:defRPr/>
            </a:pPr>
            <a:endParaRPr lang="en-US" sz="2400">
              <a:latin typeface="Arial" charset="0"/>
            </a:endParaRPr>
          </a:p>
          <a:p>
            <a:pPr marL="274320" indent="-274320" eaLnBrk="1" fontAlgn="auto" hangingPunct="1">
              <a:lnSpc>
                <a:spcPct val="80000"/>
              </a:lnSpc>
              <a:spcAft>
                <a:spcPts val="0"/>
              </a:spcAft>
              <a:buFont typeface="Wingdings" charset="0"/>
              <a:buNone/>
              <a:defRPr/>
            </a:pPr>
            <a:r>
              <a:rPr lang="en-US" sz="2400">
                <a:latin typeface="Arial" charset="0"/>
              </a:rPr>
              <a:t>		a. This is most consistent with ruptured membranes 	of Twin B.</a:t>
            </a:r>
          </a:p>
          <a:p>
            <a:pPr marL="274320" indent="-274320" eaLnBrk="1" fontAlgn="auto" hangingPunct="1">
              <a:lnSpc>
                <a:spcPct val="80000"/>
              </a:lnSpc>
              <a:spcAft>
                <a:spcPts val="0"/>
              </a:spcAft>
              <a:buFont typeface="Wingdings" charset="0"/>
              <a:buNone/>
              <a:defRPr/>
            </a:pPr>
            <a:r>
              <a:rPr lang="en-US" sz="2400">
                <a:latin typeface="Arial" charset="0"/>
              </a:rPr>
              <a:t>		b. This is most likely a monoamniotic twin gestation.</a:t>
            </a:r>
          </a:p>
          <a:p>
            <a:pPr marL="274320" indent="-274320" eaLnBrk="1" fontAlgn="auto" hangingPunct="1">
              <a:lnSpc>
                <a:spcPct val="80000"/>
              </a:lnSpc>
              <a:spcAft>
                <a:spcPts val="0"/>
              </a:spcAft>
              <a:buFont typeface="Wingdings" charset="0"/>
              <a:buNone/>
              <a:defRPr/>
            </a:pPr>
            <a:r>
              <a:rPr lang="en-US" sz="2400">
                <a:latin typeface="Arial" charset="0"/>
              </a:rPr>
              <a:t>		c. These findings are most consistent with TTTS.</a:t>
            </a:r>
          </a:p>
          <a:p>
            <a:pPr marL="274320" indent="-274320" eaLnBrk="1" fontAlgn="auto" hangingPunct="1">
              <a:lnSpc>
                <a:spcPct val="80000"/>
              </a:lnSpc>
              <a:spcAft>
                <a:spcPts val="0"/>
              </a:spcAft>
              <a:buFont typeface="Wingdings" charset="0"/>
              <a:buNone/>
              <a:defRPr/>
            </a:pPr>
            <a:r>
              <a:rPr lang="en-US" sz="2400">
                <a:latin typeface="Arial" charset="0"/>
              </a:rPr>
              <a:t>		d. Outcome in this setting is good without further 	intervention.</a:t>
            </a:r>
          </a:p>
          <a:p>
            <a:pPr marL="274320" indent="-274320" eaLnBrk="1" fontAlgn="auto" hangingPunct="1">
              <a:lnSpc>
                <a:spcPct val="80000"/>
              </a:lnSpc>
              <a:spcAft>
                <a:spcPts val="0"/>
              </a:spcAft>
              <a:buFont typeface="Wingdings" charset="0"/>
              <a:buNone/>
              <a:defRPr/>
            </a:pPr>
            <a:r>
              <a:rPr lang="en-US" sz="2400">
                <a:latin typeface="Arial" charset="0"/>
              </a:rPr>
              <a:t>		e. Twin B most likely has a structural anomaly.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8915">
                                            <p:txEl>
                                              <p:pRg st="4" end="4"/>
                                            </p:txEl>
                                          </p:spTgt>
                                        </p:tgtEl>
                                        <p:attrNameLst>
                                          <p:attrName>style.color</p:attrName>
                                        </p:attrNameLst>
                                      </p:cBhvr>
                                      <p:to>
                                        <a:srgbClr val="FFFF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500" fill="hold"/>
                                        <p:tgtEl>
                                          <p:spTgt spid="38915">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2F3CF0EB-BDCB-7AB1-C1AD-BD2158A3FD60}"/>
              </a:ext>
            </a:extLst>
          </p:cNvPr>
          <p:cNvSpPr>
            <a:spLocks noGrp="1"/>
          </p:cNvSpPr>
          <p:nvPr>
            <p:ph type="body" idx="4294967295"/>
          </p:nvPr>
        </p:nvSpPr>
        <p:spPr>
          <a:xfrm>
            <a:off x="0" y="304800"/>
            <a:ext cx="8991600" cy="6172200"/>
          </a:xfrm>
        </p:spPr>
        <p:txBody>
          <a:bodyPr/>
          <a:lstStyle/>
          <a:p>
            <a:pPr eaLnBrk="1" hangingPunct="1">
              <a:lnSpc>
                <a:spcPct val="80000"/>
              </a:lnSpc>
              <a:buFont typeface="Wingdings" pitchFamily="2" charset="2"/>
              <a:buNone/>
            </a:pPr>
            <a:r>
              <a:rPr lang="en-US" altLang="en-US" sz="2400">
                <a:latin typeface="Arial" panose="020B0604020202020204" pitchFamily="34" charset="0"/>
              </a:rPr>
              <a:t>	</a:t>
            </a:r>
            <a:r>
              <a:rPr lang="en-US" altLang="en-US" sz="2800">
                <a:latin typeface="Arial" panose="020B0604020202020204" pitchFamily="34" charset="0"/>
              </a:rPr>
              <a:t>A 30 yo G2P1 is 35 weeks gestation with dichorionic twins. Her pregnancy has been uncomplicated to date. The twins are presenting vertex/transverse. The patient would like to attempt a vaginal delivery. Which of the following statements are correct when counseling her regarding risks?</a:t>
            </a:r>
          </a:p>
          <a:p>
            <a:pPr eaLnBrk="1" hangingPunct="1">
              <a:lnSpc>
                <a:spcPct val="60000"/>
              </a:lnSpc>
              <a:buFont typeface="Wingdings" pitchFamily="2" charset="2"/>
              <a:buNone/>
            </a:pPr>
            <a:endParaRPr lang="en-US" altLang="en-US" sz="2800">
              <a:latin typeface="Arial" panose="020B0604020202020204" pitchFamily="34" charset="0"/>
            </a:endParaRPr>
          </a:p>
          <a:p>
            <a:pPr eaLnBrk="1" hangingPunct="1">
              <a:lnSpc>
                <a:spcPct val="80000"/>
              </a:lnSpc>
              <a:buFont typeface="Wingdings" pitchFamily="2" charset="2"/>
              <a:buNone/>
            </a:pPr>
            <a:r>
              <a:rPr lang="en-US" altLang="en-US" sz="2400">
                <a:latin typeface="Arial" panose="020B0604020202020204" pitchFamily="34" charset="0"/>
              </a:rPr>
              <a:t>		</a:t>
            </a:r>
            <a:r>
              <a:rPr lang="en-US" altLang="en-US" sz="2800">
                <a:latin typeface="Arial" panose="020B0604020202020204" pitchFamily="34" charset="0"/>
              </a:rPr>
              <a:t>a. Breech vaginal delivery of twin B carries 	greater risk of neonatal morbidity than ECV</a:t>
            </a:r>
          </a:p>
          <a:p>
            <a:pPr eaLnBrk="1" hangingPunct="1">
              <a:lnSpc>
                <a:spcPct val="80000"/>
              </a:lnSpc>
              <a:buFont typeface="Wingdings" pitchFamily="2" charset="2"/>
              <a:buNone/>
            </a:pPr>
            <a:r>
              <a:rPr lang="en-US" altLang="en-US" sz="2800">
                <a:latin typeface="Arial" panose="020B0604020202020204" pitchFamily="34" charset="0"/>
              </a:rPr>
              <a:t>		b. Vaginal delivery of twins carries greater 	maternal risks than cesarean section</a:t>
            </a:r>
          </a:p>
          <a:p>
            <a:pPr eaLnBrk="1" hangingPunct="1">
              <a:lnSpc>
                <a:spcPct val="80000"/>
              </a:lnSpc>
              <a:buFont typeface="Wingdings" pitchFamily="2" charset="2"/>
              <a:buNone/>
            </a:pPr>
            <a:r>
              <a:rPr lang="en-US" altLang="en-US" sz="2800">
                <a:latin typeface="Arial" panose="020B0604020202020204" pitchFamily="34" charset="0"/>
              </a:rPr>
              <a:t>		c. Delivery of Twin B by external cephalic version 	is less likely to result in vaginal delivery than 	breech extraction</a:t>
            </a:r>
          </a:p>
          <a:p>
            <a:pPr eaLnBrk="1" hangingPunct="1">
              <a:lnSpc>
                <a:spcPct val="80000"/>
              </a:lnSpc>
              <a:buFont typeface="Wingdings" pitchFamily="2" charset="2"/>
              <a:buNone/>
            </a:pPr>
            <a:r>
              <a:rPr lang="en-US" altLang="en-US" sz="2800">
                <a:latin typeface="Arial" panose="020B0604020202020204" pitchFamily="34" charset="0"/>
              </a:rPr>
              <a:t>		d. Vaginal delivery of twins carries greater risk of  	hemorrhage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40963">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4">
            <a:extLst>
              <a:ext uri="{FF2B5EF4-FFF2-40B4-BE49-F238E27FC236}">
                <a16:creationId xmlns:a16="http://schemas.microsoft.com/office/drawing/2014/main" id="{D3B762F2-A452-CD7A-60D9-9698DE247AA2}"/>
              </a:ext>
            </a:extLst>
          </p:cNvPr>
          <p:cNvSpPr txBox="1">
            <a:spLocks noChangeArrowheads="1"/>
          </p:cNvSpPr>
          <p:nvPr/>
        </p:nvSpPr>
        <p:spPr bwMode="auto">
          <a:xfrm>
            <a:off x="381000" y="304800"/>
            <a:ext cx="7848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A 35 yo G3P2 with twins at 36 weeks presents complaining of headache.  Her BP is 152/92 with 1+ proteinuria. She is contracting every 10 minutes and her cervix is dilated 2 cm and 80% effaced.  Fetal heart rate tracings are reassuring. Ultrasound confirms vertex/vertex presentation with EFW twin A: 3250g and twin B: 3600g.  Which of the following is not an appropriate next step in her management?</a:t>
            </a:r>
          </a:p>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	a.  Observation only</a:t>
            </a:r>
          </a:p>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	b.  Magnesium sulfate seizure prophylaxis</a:t>
            </a:r>
          </a:p>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	c.  Amniotomy</a:t>
            </a:r>
          </a:p>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	d.  Oxytocin augmentation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a:extLst>
              <a:ext uri="{FF2B5EF4-FFF2-40B4-BE49-F238E27FC236}">
                <a16:creationId xmlns:a16="http://schemas.microsoft.com/office/drawing/2014/main" id="{3DF1A66F-2F34-71AB-DDAE-C0F0E77E2130}"/>
              </a:ext>
            </a:extLst>
          </p:cNvPr>
          <p:cNvSpPr>
            <a:spLocks noChangeArrowheads="1"/>
          </p:cNvSpPr>
          <p:nvPr/>
        </p:nvSpPr>
        <p:spPr bwMode="auto">
          <a:xfrm>
            <a:off x="457200" y="457200"/>
            <a:ext cx="81534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tabLst>
                <a:tab pos="914400" algn="l"/>
              </a:tabLst>
              <a:defRPr>
                <a:solidFill>
                  <a:schemeClr val="tx1"/>
                </a:solidFill>
                <a:latin typeface="Calibri" panose="020F0502020204030204" pitchFamily="34" charset="0"/>
                <a:ea typeface="ＭＳ Ｐゴシック" panose="020B0600070205080204" pitchFamily="34" charset="-128"/>
              </a:defRPr>
            </a:lvl1pPr>
            <a:lvl2pPr>
              <a:tabLst>
                <a:tab pos="914400" algn="l"/>
              </a:tabLst>
              <a:defRPr>
                <a:solidFill>
                  <a:schemeClr val="tx1"/>
                </a:solidFill>
                <a:latin typeface="Calibri" panose="020F0502020204030204" pitchFamily="34" charset="0"/>
                <a:ea typeface="ＭＳ Ｐゴシック" panose="020B0600070205080204" pitchFamily="34" charset="-128"/>
              </a:defRPr>
            </a:lvl2pPr>
            <a:lvl3pPr marL="1143000" indent="-228600">
              <a:tabLst>
                <a:tab pos="914400" algn="l"/>
              </a:tabLst>
              <a:defRPr>
                <a:solidFill>
                  <a:schemeClr val="tx1"/>
                </a:solidFill>
                <a:latin typeface="Calibri" panose="020F0502020204030204" pitchFamily="34" charset="0"/>
                <a:ea typeface="ＭＳ Ｐゴシック" panose="020B0600070205080204" pitchFamily="34" charset="-128"/>
              </a:defRPr>
            </a:lvl3pPr>
            <a:lvl4pPr marL="1600200" indent="-228600">
              <a:tabLst>
                <a:tab pos="914400" algn="l"/>
              </a:tabLst>
              <a:defRPr>
                <a:solidFill>
                  <a:schemeClr val="tx1"/>
                </a:solidFill>
                <a:latin typeface="Calibri" panose="020F0502020204030204" pitchFamily="34" charset="0"/>
                <a:ea typeface="ＭＳ Ｐゴシック" panose="020B0600070205080204" pitchFamily="34" charset="-128"/>
              </a:defRPr>
            </a:lvl4pPr>
            <a:lvl5pPr marL="2057400" indent="-228600">
              <a:tabLst>
                <a:tab pos="914400" algn="l"/>
              </a:tabLst>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tabLst>
                <a:tab pos="914400" algn="l"/>
              </a:tabLs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tabLst>
                <a:tab pos="914400" algn="l"/>
              </a:tabLs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tabLst>
                <a:tab pos="914400" algn="l"/>
              </a:tabLs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tabLst>
                <a:tab pos="914400" algn="l"/>
              </a:tabLs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600"/>
              <a:t>What is the most common placentation for identical twins?</a:t>
            </a:r>
          </a:p>
          <a:p>
            <a:pPr lvl="1" eaLnBrk="1" hangingPunct="1"/>
            <a:endParaRPr lang="en-US" altLang="en-US" sz="3600"/>
          </a:p>
          <a:p>
            <a:pPr lvl="1" eaLnBrk="1" hangingPunct="1"/>
            <a:r>
              <a:rPr lang="en-US" altLang="en-US" sz="3600"/>
              <a:t>a.	monochorionic/diamniotic</a:t>
            </a:r>
          </a:p>
          <a:p>
            <a:pPr lvl="1" eaLnBrk="1" hangingPunct="1"/>
            <a:r>
              <a:rPr lang="en-US" altLang="en-US" sz="3600"/>
              <a:t>b.	dichorionic/diamniotic</a:t>
            </a:r>
          </a:p>
          <a:p>
            <a:pPr lvl="1" eaLnBrk="1" hangingPunct="1"/>
            <a:r>
              <a:rPr lang="en-US" altLang="en-US" sz="3600"/>
              <a:t>c.	monochorionic/monoamniotic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76804">
                                            <p:txEl>
                                              <p:pRg st="2" end="2"/>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D0235C-B1C9-F746-8673-A715105FB98C}"/>
              </a:ext>
            </a:extLst>
          </p:cNvPr>
          <p:cNvSpPr txBox="1">
            <a:spLocks noChangeArrowheads="1"/>
          </p:cNvSpPr>
          <p:nvPr/>
        </p:nvSpPr>
        <p:spPr>
          <a:xfrm>
            <a:off x="457200" y="274638"/>
            <a:ext cx="8229600" cy="1143000"/>
          </a:xfrm>
          <a:prstGeom prst="rect">
            <a:avLst/>
          </a:prstGeom>
        </p:spPr>
        <p:txBody>
          <a:bodyPr/>
          <a:lstStyle/>
          <a:p>
            <a:pPr algn="ctr" defTabSz="914293" eaLnBrk="1" fontAlgn="auto" hangingPunct="1">
              <a:spcAft>
                <a:spcPts val="0"/>
              </a:spcAft>
              <a:defRPr/>
            </a:pPr>
            <a:r>
              <a:rPr lang="en-US" sz="4400" dirty="0">
                <a:latin typeface="+mj-lt"/>
                <a:ea typeface="+mj-ea"/>
                <a:cs typeface="+mj-cs"/>
              </a:rPr>
              <a:t>Board Answers</a:t>
            </a:r>
          </a:p>
        </p:txBody>
      </p:sp>
      <p:sp>
        <p:nvSpPr>
          <p:cNvPr id="121858" name="Rectangle 5">
            <a:extLst>
              <a:ext uri="{FF2B5EF4-FFF2-40B4-BE49-F238E27FC236}">
                <a16:creationId xmlns:a16="http://schemas.microsoft.com/office/drawing/2014/main" id="{ABC83456-601C-3B5A-92E5-583C0A2EF849}"/>
              </a:ext>
            </a:extLst>
          </p:cNvPr>
          <p:cNvSpPr txBox="1">
            <a:spLocks noChangeArrowheads="1"/>
          </p:cNvSpPr>
          <p:nvPr/>
        </p:nvSpPr>
        <p:spPr bwMode="auto">
          <a:xfrm>
            <a:off x="533400" y="1828800"/>
            <a:ext cx="792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912813">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defTabSz="912813">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defTabSz="912813">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defTabSz="912813">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defTabSz="912813">
              <a:spcBef>
                <a:spcPct val="20000"/>
              </a:spcBef>
              <a:buClr>
                <a:srgbClr val="8FB08C"/>
              </a:buClr>
              <a:buChar char="•"/>
              <a:defRPr>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lnSpc>
                <a:spcPct val="80000"/>
              </a:lnSpc>
              <a:buClrTx/>
              <a:buSzTx/>
              <a:buFont typeface="Wingdings" pitchFamily="2" charset="2"/>
              <a:buNone/>
            </a:pPr>
            <a:r>
              <a:rPr lang="en-US" altLang="en-US" sz="1800">
                <a:latin typeface="Arial" panose="020B0604020202020204" pitchFamily="34" charset="0"/>
                <a:cs typeface="Arial" panose="020B0604020202020204" pitchFamily="34" charset="0"/>
              </a:rPr>
              <a:t>How would you counsel a patient with twins about what to expect from her pregnancy?</a:t>
            </a:r>
          </a:p>
          <a:p>
            <a:pPr eaLnBrk="1" hangingPunct="1">
              <a:lnSpc>
                <a:spcPct val="80000"/>
              </a:lnSpc>
              <a:buClrTx/>
              <a:buSzTx/>
              <a:buFont typeface="Arial" panose="020B0604020202020204" pitchFamily="34" charset="0"/>
              <a:buChar char="•"/>
            </a:pPr>
            <a:endParaRPr lang="en-US" altLang="en-US" sz="1800">
              <a:latin typeface="Arial" panose="020B0604020202020204" pitchFamily="34" charset="0"/>
              <a:cs typeface="Arial" panose="020B0604020202020204" pitchFamily="34" charset="0"/>
            </a:endParaRPr>
          </a:p>
          <a:p>
            <a:pPr eaLnBrk="1" hangingPunct="1">
              <a:lnSpc>
                <a:spcPct val="80000"/>
              </a:lnSpc>
              <a:buClrTx/>
              <a:buSzTx/>
              <a:buFont typeface="Arial" panose="020B0604020202020204" pitchFamily="34" charset="0"/>
              <a:buChar char="•"/>
            </a:pPr>
            <a:r>
              <a:rPr lang="en-US" altLang="en-US" sz="1800">
                <a:latin typeface="Arial" panose="020B0604020202020204" pitchFamily="34" charset="0"/>
                <a:cs typeface="Arial" panose="020B0604020202020204" pitchFamily="34" charset="0"/>
              </a:rPr>
              <a:t>I counsel my patients that the average age of delivery for twins is 36 weeks.  The reasons for early delivery include preterm labor and pregnancy complications such as preeclampsia or diabetes.</a:t>
            </a:r>
          </a:p>
          <a:p>
            <a:pPr eaLnBrk="1" hangingPunct="1">
              <a:lnSpc>
                <a:spcPct val="80000"/>
              </a:lnSpc>
              <a:buClrTx/>
              <a:buSzTx/>
              <a:buFont typeface="Arial" panose="020B0604020202020204" pitchFamily="34" charset="0"/>
              <a:buChar char="•"/>
            </a:pPr>
            <a:endParaRPr lang="en-US" altLang="en-US" sz="1800">
              <a:latin typeface="Arial" panose="020B0604020202020204" pitchFamily="34" charset="0"/>
              <a:cs typeface="Arial" panose="020B0604020202020204" pitchFamily="34" charset="0"/>
            </a:endParaRPr>
          </a:p>
          <a:p>
            <a:pPr eaLnBrk="1" hangingPunct="1">
              <a:lnSpc>
                <a:spcPct val="80000"/>
              </a:lnSpc>
              <a:buClrTx/>
              <a:buSzTx/>
              <a:buFont typeface="Arial" panose="020B0604020202020204" pitchFamily="34" charset="0"/>
              <a:buChar char="•"/>
            </a:pPr>
            <a:r>
              <a:rPr lang="en-US" altLang="en-US" sz="1800">
                <a:latin typeface="Arial" panose="020B0604020202020204" pitchFamily="34" charset="0"/>
                <a:cs typeface="Arial" panose="020B0604020202020204" pitchFamily="34" charset="0"/>
              </a:rPr>
              <a:t>I perform an ultrasound in the first trimester if I suspect twins in order to establish chorionicity.  30% of twins are monochorionic and have a 15% risk of twin twin transfusion syndrome.  If the twins are monochorionic, I  follow them with ultrasound every 2 weeks to check amniotic fluid and assess for TTTS.</a:t>
            </a:r>
          </a:p>
          <a:p>
            <a:pPr eaLnBrk="1" hangingPunct="1">
              <a:lnSpc>
                <a:spcPct val="80000"/>
              </a:lnSpc>
              <a:buClrTx/>
              <a:buSzTx/>
              <a:buFont typeface="Arial" panose="020B0604020202020204" pitchFamily="34" charset="0"/>
              <a:buChar char="•"/>
            </a:pPr>
            <a:endParaRPr lang="en-US" altLang="en-US" sz="1800">
              <a:latin typeface="Arial" panose="020B0604020202020204" pitchFamily="34" charset="0"/>
              <a:cs typeface="Arial" panose="020B0604020202020204" pitchFamily="34" charset="0"/>
            </a:endParaRPr>
          </a:p>
          <a:p>
            <a:pPr eaLnBrk="1" hangingPunct="1">
              <a:lnSpc>
                <a:spcPct val="80000"/>
              </a:lnSpc>
              <a:buClrTx/>
              <a:buSzTx/>
              <a:buFont typeface="Arial" panose="020B0604020202020204" pitchFamily="34" charset="0"/>
              <a:buChar char="•"/>
            </a:pPr>
            <a:r>
              <a:rPr lang="en-US" altLang="en-US" sz="1800">
                <a:latin typeface="Arial" panose="020B0604020202020204" pitchFamily="34" charset="0"/>
                <a:cs typeface="Arial" panose="020B0604020202020204" pitchFamily="34" charset="0"/>
              </a:rPr>
              <a:t>I test all twins for diabetes and anemia at 24-28 weeks and perform an anatomy survey at 18-20 weeks gestation.  I also recommend an increase of 600 calories/day.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A78991BF-A43C-5135-0086-84A9A9597D81}"/>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Monozygotic Placentation</a:t>
            </a:r>
            <a:endParaRPr lang="en-US" altLang="en-US">
              <a:solidFill>
                <a:srgbClr val="7B9899"/>
              </a:solidFill>
            </a:endParaRPr>
          </a:p>
        </p:txBody>
      </p:sp>
      <p:graphicFrame>
        <p:nvGraphicFramePr>
          <p:cNvPr id="4" name="Group 28">
            <a:extLst>
              <a:ext uri="{FF2B5EF4-FFF2-40B4-BE49-F238E27FC236}">
                <a16:creationId xmlns:a16="http://schemas.microsoft.com/office/drawing/2014/main" id="{9239FB3B-CCB1-7D4C-A436-15E10B371E24}"/>
              </a:ext>
            </a:extLst>
          </p:cNvPr>
          <p:cNvGraphicFramePr>
            <a:graphicFrameLocks/>
          </p:cNvGraphicFramePr>
          <p:nvPr/>
        </p:nvGraphicFramePr>
        <p:xfrm>
          <a:off x="457200" y="1676400"/>
          <a:ext cx="8229600" cy="4548188"/>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064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1" i="0" u="none" strike="noStrike" cap="none" normalizeH="0" baseline="0">
                          <a:ln>
                            <a:noFill/>
                          </a:ln>
                          <a:solidFill>
                            <a:schemeClr val="tx1"/>
                          </a:solidFill>
                          <a:effectLst/>
                          <a:latin typeface="Arial" charset="0"/>
                        </a:rPr>
                        <a:t>DAY OF EGG SPLIT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1" i="0" u="none" strike="noStrike" cap="none" normalizeH="0" baseline="0">
                          <a:ln>
                            <a:noFill/>
                          </a:ln>
                          <a:solidFill>
                            <a:schemeClr val="tx1"/>
                          </a:solidFill>
                          <a:effectLst/>
                          <a:latin typeface="Arial" charset="0"/>
                        </a:rPr>
                        <a:t>PLACENTATION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064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Dichorionic, diamniotic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3-8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Monochorionic, diamniotic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8-13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dirty="0" err="1">
                          <a:ln>
                            <a:noFill/>
                          </a:ln>
                          <a:solidFill>
                            <a:schemeClr val="tx1"/>
                          </a:solidFill>
                          <a:effectLst/>
                          <a:latin typeface="Arial" charset="0"/>
                        </a:rPr>
                        <a:t>Monochorionic</a:t>
                      </a:r>
                      <a:r>
                        <a:rPr kumimoji="0" lang="en-US" sz="2700" b="0" i="0" u="none" strike="noStrike" cap="none" normalizeH="0" baseline="0" dirty="0">
                          <a:ln>
                            <a:noFill/>
                          </a:ln>
                          <a:solidFill>
                            <a:schemeClr val="tx1"/>
                          </a:solidFill>
                          <a:effectLst/>
                          <a:latin typeface="Arial" charset="0"/>
                        </a:rPr>
                        <a:t>, </a:t>
                      </a:r>
                      <a:r>
                        <a:rPr kumimoji="0" lang="en-US" sz="2700" b="0" i="0" u="none" strike="noStrike" cap="none" normalizeH="0" baseline="0" dirty="0" err="1">
                          <a:ln>
                            <a:noFill/>
                          </a:ln>
                          <a:solidFill>
                            <a:schemeClr val="tx1"/>
                          </a:solidFill>
                          <a:effectLst/>
                          <a:latin typeface="Arial" charset="0"/>
                        </a:rPr>
                        <a:t>monoamniotic</a:t>
                      </a:r>
                      <a:endParaRPr kumimoji="0" lang="en-US" sz="2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64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13-15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dirty="0">
                          <a:ln>
                            <a:noFill/>
                          </a:ln>
                          <a:solidFill>
                            <a:schemeClr val="tx1"/>
                          </a:solidFill>
                          <a:effectLst/>
                          <a:latin typeface="Arial" charset="0"/>
                        </a:rPr>
                        <a:t>Conjoined twins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4">
            <a:extLst>
              <a:ext uri="{FF2B5EF4-FFF2-40B4-BE49-F238E27FC236}">
                <a16:creationId xmlns:a16="http://schemas.microsoft.com/office/drawing/2014/main" id="{80F4E059-B08D-1951-B1B2-59B71CB76008}"/>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defTabSz="912813">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defTabSz="912813">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defTabSz="912813">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defTabSz="912813">
              <a:spcBef>
                <a:spcPct val="20000"/>
              </a:spcBef>
              <a:buClr>
                <a:srgbClr val="8FB08C"/>
              </a:buClr>
              <a:buChar char="•"/>
              <a:defRPr>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4400">
                <a:latin typeface="Arial" panose="020B0604020202020204" pitchFamily="34" charset="0"/>
                <a:cs typeface="Arial" panose="020B0604020202020204" pitchFamily="34" charset="0"/>
              </a:rPr>
              <a:t>Board Answers</a:t>
            </a:r>
          </a:p>
        </p:txBody>
      </p:sp>
      <p:sp>
        <p:nvSpPr>
          <p:cNvPr id="123906" name="Rectangle 2">
            <a:extLst>
              <a:ext uri="{FF2B5EF4-FFF2-40B4-BE49-F238E27FC236}">
                <a16:creationId xmlns:a16="http://schemas.microsoft.com/office/drawing/2014/main" id="{FF001D76-2321-9572-F110-37F8C0DBE2AC}"/>
              </a:ext>
            </a:extLst>
          </p:cNvPr>
          <p:cNvSpPr>
            <a:spLocks noChangeArrowheads="1"/>
          </p:cNvSpPr>
          <p:nvPr/>
        </p:nvSpPr>
        <p:spPr bwMode="auto">
          <a:xfrm>
            <a:off x="533400" y="1828800"/>
            <a:ext cx="80772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80000"/>
              </a:lnSpc>
              <a:buFont typeface="Arial" panose="020B0604020202020204" pitchFamily="34" charset="0"/>
              <a:buChar char="•"/>
            </a:pPr>
            <a:r>
              <a:rPr lang="en-US" altLang="en-US"/>
              <a:t>For delivery, I counsel my patients that there is no benefit to cesarean section if both twins are cephalic.</a:t>
            </a:r>
          </a:p>
          <a:p>
            <a:pPr eaLnBrk="1" hangingPunct="1">
              <a:lnSpc>
                <a:spcPct val="80000"/>
              </a:lnSpc>
              <a:buFont typeface="Arial" panose="020B0604020202020204" pitchFamily="34" charset="0"/>
              <a:buChar char="•"/>
            </a:pPr>
            <a:endParaRPr lang="en-US" altLang="en-US"/>
          </a:p>
          <a:p>
            <a:pPr eaLnBrk="1" hangingPunct="1">
              <a:lnSpc>
                <a:spcPct val="80000"/>
              </a:lnSpc>
              <a:buFont typeface="Arial" panose="020B0604020202020204" pitchFamily="34" charset="0"/>
              <a:buChar char="•"/>
            </a:pPr>
            <a:r>
              <a:rPr lang="en-US" altLang="en-US"/>
              <a:t>If the first twin is nonvertex, I recommend cesarean section to avoid the complication of interlocking twin heads.</a:t>
            </a:r>
          </a:p>
          <a:p>
            <a:pPr eaLnBrk="1" hangingPunct="1">
              <a:lnSpc>
                <a:spcPct val="80000"/>
              </a:lnSpc>
              <a:buFont typeface="Arial" panose="020B0604020202020204" pitchFamily="34" charset="0"/>
              <a:buChar char="•"/>
            </a:pPr>
            <a:endParaRPr lang="en-US" altLang="en-US"/>
          </a:p>
          <a:p>
            <a:pPr eaLnBrk="1" hangingPunct="1">
              <a:lnSpc>
                <a:spcPct val="80000"/>
              </a:lnSpc>
              <a:buFont typeface="Arial" panose="020B0604020202020204" pitchFamily="34" charset="0"/>
              <a:buChar char="•"/>
            </a:pPr>
            <a:r>
              <a:rPr lang="en-US" altLang="en-US"/>
              <a:t>If the first is cephalic and the second is nonvertex, I recommend cesarean section if the gestational age is &lt; 32 weeks or if the EFW is &lt; 1500-1800g.</a:t>
            </a:r>
          </a:p>
          <a:p>
            <a:pPr eaLnBrk="1" hangingPunct="1">
              <a:lnSpc>
                <a:spcPct val="80000"/>
              </a:lnSpc>
              <a:buFont typeface="Arial" panose="020B0604020202020204" pitchFamily="34" charset="0"/>
              <a:buChar char="•"/>
            </a:pPr>
            <a:endParaRPr lang="en-US" altLang="en-US"/>
          </a:p>
          <a:p>
            <a:pPr eaLnBrk="1" hangingPunct="1">
              <a:lnSpc>
                <a:spcPct val="80000"/>
              </a:lnSpc>
              <a:buFont typeface="Arial" panose="020B0604020202020204" pitchFamily="34" charset="0"/>
              <a:buChar char="•"/>
            </a:pPr>
            <a:r>
              <a:rPr lang="en-US" altLang="en-US"/>
              <a:t>If the patient chooses vaginal delivery, I recommend delivery in an operating room with epidural anesthesia in the event an emergency cesarean section is necessary.  I have a portable ultrasound available to assist in identifying the position of the second twin after delivery of the first.</a:t>
            </a:r>
          </a:p>
          <a:p>
            <a:pPr eaLnBrk="1" hangingPunct="1">
              <a:lnSpc>
                <a:spcPct val="80000"/>
              </a:lnSpc>
              <a:buFont typeface="Arial" panose="020B0604020202020204" pitchFamily="34" charset="0"/>
              <a:buChar char="•"/>
            </a:pPr>
            <a:endParaRPr lang="en-US" altLang="en-US"/>
          </a:p>
          <a:p>
            <a:pPr eaLnBrk="1" hangingPunct="1">
              <a:lnSpc>
                <a:spcPct val="80000"/>
              </a:lnSpc>
              <a:buFont typeface="Arial" panose="020B0604020202020204" pitchFamily="34" charset="0"/>
              <a:buChar char="•"/>
            </a:pPr>
            <a:r>
              <a:rPr lang="en-US" altLang="en-US"/>
              <a:t>I explain the possible complications from delivery of twins vaginally include: failure to deliver either twin vaginally, need for emergency cesarean for twin B due to cord prolapse, abruption, nonreassuring FHR, and injury to the baby such as nerve damage or fracture to the arm or clavicle.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a:extLst>
              <a:ext uri="{FF2B5EF4-FFF2-40B4-BE49-F238E27FC236}">
                <a16:creationId xmlns:a16="http://schemas.microsoft.com/office/drawing/2014/main" id="{D7770D5A-23E2-DA6D-DCE6-7F5B3307B73F}"/>
              </a:ext>
            </a:extLst>
          </p:cNvPr>
          <p:cNvSpPr txBox="1">
            <a:spLocks noChangeArrowheads="1"/>
          </p:cNvSpPr>
          <p:nvPr/>
        </p:nvSpPr>
        <p:spPr bwMode="auto">
          <a:xfrm>
            <a:off x="228600" y="1600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912813">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defTabSz="912813">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defTabSz="912813">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defTabSz="912813">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defTabSz="912813">
              <a:spcBef>
                <a:spcPct val="20000"/>
              </a:spcBef>
              <a:buClr>
                <a:srgbClr val="8FB08C"/>
              </a:buClr>
              <a:buChar char="•"/>
              <a:defRPr>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lnSpc>
                <a:spcPct val="80000"/>
              </a:lnSpc>
              <a:buClrTx/>
              <a:buSzTx/>
              <a:buFont typeface="Arial" panose="020B0604020202020204" pitchFamily="34" charset="0"/>
              <a:buChar char="•"/>
            </a:pPr>
            <a:r>
              <a:rPr lang="en-US" altLang="en-US" sz="2200">
                <a:latin typeface="Arial" panose="020B0604020202020204" pitchFamily="34" charset="0"/>
                <a:cs typeface="Arial" panose="020B0604020202020204" pitchFamily="34" charset="0"/>
              </a:rPr>
              <a:t>If twin B is not cephalic following delivery of A, I explain that I will perform a breech extraction by immediately reaching into the uterus, grasping the fetus by the ankle(s) and applying gentle continuous traction.  Once the baby is delivered as much into the vaginal canal as possible, I rupture membranes.  I continue traction and gently rotate the baby so that it is facing downward. My assistant will apply suprapubic pressure to maintain head flexion.</a:t>
            </a:r>
          </a:p>
          <a:p>
            <a:pPr eaLnBrk="1" hangingPunct="1">
              <a:lnSpc>
                <a:spcPct val="80000"/>
              </a:lnSpc>
              <a:buClrTx/>
              <a:buSzTx/>
              <a:buFont typeface="Arial" panose="020B0604020202020204" pitchFamily="34" charset="0"/>
              <a:buChar char="•"/>
            </a:pPr>
            <a:endParaRPr lang="en-US" altLang="en-US" sz="2200">
              <a:latin typeface="Arial" panose="020B0604020202020204" pitchFamily="34" charset="0"/>
              <a:cs typeface="Arial" panose="020B0604020202020204" pitchFamily="34" charset="0"/>
            </a:endParaRPr>
          </a:p>
          <a:p>
            <a:pPr eaLnBrk="1" hangingPunct="1">
              <a:lnSpc>
                <a:spcPct val="80000"/>
              </a:lnSpc>
              <a:buClrTx/>
              <a:buSzTx/>
              <a:buFont typeface="Arial" panose="020B0604020202020204" pitchFamily="34" charset="0"/>
              <a:buChar char="•"/>
            </a:pPr>
            <a:r>
              <a:rPr lang="en-US" altLang="en-US" sz="2200">
                <a:latin typeface="Arial" panose="020B0604020202020204" pitchFamily="34" charset="0"/>
                <a:cs typeface="Arial" panose="020B0604020202020204" pitchFamily="34" charset="0"/>
              </a:rPr>
              <a:t>Once the baby is delivered to the armpits, I rotate the baby so one shoulder is anterior and place my finger in front of the elbow to flex and deliver the arm.  If the arm is unable to be grasped because it is nuchal, I rotate the baby in the opposite direction to deliver the opposite arm in a similar manner.  Once the arms are delivered, I elevate the body of the baby and place my fingers on the maxilla to flex the head until it is delivered.</a:t>
            </a:r>
          </a:p>
        </p:txBody>
      </p:sp>
      <p:sp>
        <p:nvSpPr>
          <p:cNvPr id="125954" name="Rectangle 4">
            <a:extLst>
              <a:ext uri="{FF2B5EF4-FFF2-40B4-BE49-F238E27FC236}">
                <a16:creationId xmlns:a16="http://schemas.microsoft.com/office/drawing/2014/main" id="{3C61D886-322D-B3FD-DBB2-815F640AD89E}"/>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defTabSz="912813">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defTabSz="912813">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defTabSz="912813">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defTabSz="912813">
              <a:spcBef>
                <a:spcPct val="20000"/>
              </a:spcBef>
              <a:buClr>
                <a:srgbClr val="8FB08C"/>
              </a:buClr>
              <a:buChar char="•"/>
              <a:defRPr>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4400">
                <a:latin typeface="Arial" panose="020B0604020202020204" pitchFamily="34" charset="0"/>
                <a:cs typeface="Arial" panose="020B0604020202020204" pitchFamily="34" charset="0"/>
              </a:rPr>
              <a:t>Board Answers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0A0CC-7882-9548-9699-66946C862D3F}"/>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8002" name="Picture 2">
            <a:extLst>
              <a:ext uri="{FF2B5EF4-FFF2-40B4-BE49-F238E27FC236}">
                <a16:creationId xmlns:a16="http://schemas.microsoft.com/office/drawing/2014/main" id="{005BB643-36D3-5B7D-FF88-4015D200B1D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55600" y="368300"/>
            <a:ext cx="83566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1">
            <a:extLst>
              <a:ext uri="{FF2B5EF4-FFF2-40B4-BE49-F238E27FC236}">
                <a16:creationId xmlns:a16="http://schemas.microsoft.com/office/drawing/2014/main" id="{E30DBD7C-F234-FFB0-EEDE-7646F6C61C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266700"/>
            <a:ext cx="91344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
            <a:extLst>
              <a:ext uri="{FF2B5EF4-FFF2-40B4-BE49-F238E27FC236}">
                <a16:creationId xmlns:a16="http://schemas.microsoft.com/office/drawing/2014/main" id="{A1F09596-E3A2-4D66-16F2-DA89698A31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95275"/>
            <a:ext cx="8696325"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1">
            <a:extLst>
              <a:ext uri="{FF2B5EF4-FFF2-40B4-BE49-F238E27FC236}">
                <a16:creationId xmlns:a16="http://schemas.microsoft.com/office/drawing/2014/main" id="{08D4212F-C498-B333-78E3-D77A2349E9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300038"/>
            <a:ext cx="913447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
            <a:extLst>
              <a:ext uri="{FF2B5EF4-FFF2-40B4-BE49-F238E27FC236}">
                <a16:creationId xmlns:a16="http://schemas.microsoft.com/office/drawing/2014/main" id="{54614A65-0DB3-2812-D75D-616610021E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95275"/>
            <a:ext cx="9124950"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a:extLst>
              <a:ext uri="{FF2B5EF4-FFF2-40B4-BE49-F238E27FC236}">
                <a16:creationId xmlns:a16="http://schemas.microsoft.com/office/drawing/2014/main" id="{436F09FA-B923-8F06-E2A8-829AB389D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77913"/>
            <a:ext cx="5105400" cy="902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a:extLst>
              <a:ext uri="{FF2B5EF4-FFF2-40B4-BE49-F238E27FC236}">
                <a16:creationId xmlns:a16="http://schemas.microsoft.com/office/drawing/2014/main" id="{E0C85DC5-A083-032C-877D-C9376B131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798513"/>
            <a:ext cx="5106987" cy="902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
            <a:extLst>
              <a:ext uri="{FF2B5EF4-FFF2-40B4-BE49-F238E27FC236}">
                <a16:creationId xmlns:a16="http://schemas.microsoft.com/office/drawing/2014/main" id="{942D9486-6AE6-AEBE-A268-3FE6153960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23850"/>
            <a:ext cx="888682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C7CCEF-7F4E-FE49-9F6B-432DF60F2983}"/>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0658" name="Picture 2">
            <a:extLst>
              <a:ext uri="{FF2B5EF4-FFF2-40B4-BE49-F238E27FC236}">
                <a16:creationId xmlns:a16="http://schemas.microsoft.com/office/drawing/2014/main" id="{8B774C4E-B38A-41F7-A58F-2A5F2EBF4E0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47117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F3265EF-25CF-924D-AB4D-44107659FB3A}"/>
              </a:ext>
            </a:extLst>
          </p:cNvPr>
          <p:cNvSpPr/>
          <p:nvPr/>
        </p:nvSpPr>
        <p:spPr>
          <a:xfrm>
            <a:off x="1143000" y="1219200"/>
            <a:ext cx="1054100" cy="774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b="1" dirty="0">
                <a:solidFill>
                  <a:srgbClr val="000000"/>
                </a:solidFill>
              </a:rPr>
              <a:t>&lt;1%</a:t>
            </a:r>
          </a:p>
        </p:txBody>
      </p:sp>
      <p:sp>
        <p:nvSpPr>
          <p:cNvPr id="5" name="Rectangle 4">
            <a:extLst>
              <a:ext uri="{FF2B5EF4-FFF2-40B4-BE49-F238E27FC236}">
                <a16:creationId xmlns:a16="http://schemas.microsoft.com/office/drawing/2014/main" id="{A764F66C-62BE-854D-8CDB-DA9173A82ADC}"/>
              </a:ext>
            </a:extLst>
          </p:cNvPr>
          <p:cNvSpPr/>
          <p:nvPr/>
        </p:nvSpPr>
        <p:spPr>
          <a:xfrm>
            <a:off x="7010400" y="1295400"/>
            <a:ext cx="1041400" cy="774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000000"/>
                </a:solidFill>
              </a:rPr>
              <a:t>8%</a:t>
            </a:r>
          </a:p>
        </p:txBody>
      </p:sp>
      <p:sp>
        <p:nvSpPr>
          <p:cNvPr id="6" name="Rectangle 5">
            <a:extLst>
              <a:ext uri="{FF2B5EF4-FFF2-40B4-BE49-F238E27FC236}">
                <a16:creationId xmlns:a16="http://schemas.microsoft.com/office/drawing/2014/main" id="{AD34C1BB-5AE7-6C45-AB4D-2BA2E1540DB5}"/>
              </a:ext>
            </a:extLst>
          </p:cNvPr>
          <p:cNvSpPr/>
          <p:nvPr/>
        </p:nvSpPr>
        <p:spPr>
          <a:xfrm>
            <a:off x="4254500" y="5638800"/>
            <a:ext cx="1320800" cy="774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b="1" dirty="0">
                <a:solidFill>
                  <a:srgbClr val="000000"/>
                </a:solidFill>
              </a:rPr>
              <a:t>92%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
            <a:extLst>
              <a:ext uri="{FF2B5EF4-FFF2-40B4-BE49-F238E27FC236}">
                <a16:creationId xmlns:a16="http://schemas.microsoft.com/office/drawing/2014/main" id="{5FD9910F-D12D-BA60-D48D-0CAC1B6E43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38138"/>
            <a:ext cx="878205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a:extLst>
              <a:ext uri="{FF2B5EF4-FFF2-40B4-BE49-F238E27FC236}">
                <a16:creationId xmlns:a16="http://schemas.microsoft.com/office/drawing/2014/main" id="{D33A3E65-AED2-374E-B4BE-B9D5F07D67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804863"/>
            <a:ext cx="701992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1">
            <a:extLst>
              <a:ext uri="{FF2B5EF4-FFF2-40B4-BE49-F238E27FC236}">
                <a16:creationId xmlns:a16="http://schemas.microsoft.com/office/drawing/2014/main" id="{4670FC9D-B70E-67E1-1207-CE5F6D05B2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423988"/>
            <a:ext cx="52959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a:extLst>
              <a:ext uri="{FF2B5EF4-FFF2-40B4-BE49-F238E27FC236}">
                <a16:creationId xmlns:a16="http://schemas.microsoft.com/office/drawing/2014/main" id="{8B4C7A8D-EF23-8F4C-E128-06435272CE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347788"/>
            <a:ext cx="50863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1">
            <a:extLst>
              <a:ext uri="{FF2B5EF4-FFF2-40B4-BE49-F238E27FC236}">
                <a16:creationId xmlns:a16="http://schemas.microsoft.com/office/drawing/2014/main" id="{24DF7F98-04EA-4F23-E8C8-F9D4761ACB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323850"/>
            <a:ext cx="862012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a:extLst>
              <a:ext uri="{FF2B5EF4-FFF2-40B4-BE49-F238E27FC236}">
                <a16:creationId xmlns:a16="http://schemas.microsoft.com/office/drawing/2014/main" id="{A497F451-040F-C9CC-EB87-5DC3D96B92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314325"/>
            <a:ext cx="89535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1">
            <a:extLst>
              <a:ext uri="{FF2B5EF4-FFF2-40B4-BE49-F238E27FC236}">
                <a16:creationId xmlns:a16="http://schemas.microsoft.com/office/drawing/2014/main" id="{84C531E5-8EAC-EB81-AED1-75E0693869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19088"/>
            <a:ext cx="8696325"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a:extLst>
              <a:ext uri="{FF2B5EF4-FFF2-40B4-BE49-F238E27FC236}">
                <a16:creationId xmlns:a16="http://schemas.microsoft.com/office/drawing/2014/main" id="{DF1763C0-D5B9-C8CA-02D7-6CBD604545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47663"/>
            <a:ext cx="85725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E6B7B566-305B-DF5A-A58C-19EC74D311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290513"/>
            <a:ext cx="8829675"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a:extLst>
              <a:ext uri="{FF2B5EF4-FFF2-40B4-BE49-F238E27FC236}">
                <a16:creationId xmlns:a16="http://schemas.microsoft.com/office/drawing/2014/main" id="{3FFBBFA4-0269-F658-6770-EE559215D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19063"/>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C558D9-C72E-A848-AE36-5F9FD022FEF5}"/>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F7A78599-54F5-194B-9017-F4210D718A13}"/>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71683" name="Title 4">
            <a:extLst>
              <a:ext uri="{FF2B5EF4-FFF2-40B4-BE49-F238E27FC236}">
                <a16:creationId xmlns:a16="http://schemas.microsoft.com/office/drawing/2014/main" id="{81067763-9DA4-CF35-9FA7-6B2758D942D0}"/>
              </a:ext>
            </a:extLst>
          </p:cNvPr>
          <p:cNvSpPr>
            <a:spLocks noGrp="1"/>
          </p:cNvSpPr>
          <p:nvPr>
            <p:ph type="title"/>
          </p:nvPr>
        </p:nvSpPr>
        <p:spPr/>
        <p:txBody>
          <a:bodyPr/>
          <a:lstStyle/>
          <a:p>
            <a:pPr eaLnBrk="1" hangingPunct="1"/>
            <a:r>
              <a:rPr lang="en-US" altLang="en-US">
                <a:solidFill>
                  <a:srgbClr val="000000"/>
                </a:solidFill>
              </a:rPr>
              <a:t>Nutrition</a:t>
            </a:r>
            <a:endParaRPr lang="en-US" altLang="en-US">
              <a:solidFill>
                <a:srgbClr val="7B9899"/>
              </a:solidFill>
            </a:endParaRPr>
          </a:p>
        </p:txBody>
      </p:sp>
      <p:sp>
        <p:nvSpPr>
          <p:cNvPr id="71684" name="Content Placeholder 5">
            <a:extLst>
              <a:ext uri="{FF2B5EF4-FFF2-40B4-BE49-F238E27FC236}">
                <a16:creationId xmlns:a16="http://schemas.microsoft.com/office/drawing/2014/main" id="{D9F7D2EA-6A8A-FD2E-5E0A-3FAEB80E9A4D}"/>
              </a:ext>
            </a:extLst>
          </p:cNvPr>
          <p:cNvSpPr>
            <a:spLocks noGrp="1"/>
          </p:cNvSpPr>
          <p:nvPr>
            <p:ph sz="quarter" idx="1"/>
          </p:nvPr>
        </p:nvSpPr>
        <p:spPr>
          <a:xfrm>
            <a:off x="304800" y="1676400"/>
            <a:ext cx="8504238" cy="4572000"/>
          </a:xfrm>
        </p:spPr>
        <p:txBody>
          <a:bodyPr/>
          <a:lstStyle/>
          <a:p>
            <a:pPr eaLnBrk="1" hangingPunct="1"/>
            <a:r>
              <a:rPr lang="en-US" altLang="en-US">
                <a:latin typeface="Arial" panose="020B0604020202020204" pitchFamily="34" charset="0"/>
              </a:rPr>
              <a:t>Require an additional 600 calories/day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Recommended weight gain 35-45lbs in normal weight patients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Iron and folic acid supplementation essential</a:t>
            </a:r>
          </a:p>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33D9DB-7C4D-2948-95D5-82DD11B9617C}"/>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706" name="Title 5">
            <a:extLst>
              <a:ext uri="{FF2B5EF4-FFF2-40B4-BE49-F238E27FC236}">
                <a16:creationId xmlns:a16="http://schemas.microsoft.com/office/drawing/2014/main" id="{60241941-CF0E-7EAB-F091-607192613650}"/>
              </a:ext>
            </a:extLst>
          </p:cNvPr>
          <p:cNvSpPr>
            <a:spLocks noGrp="1"/>
          </p:cNvSpPr>
          <p:nvPr>
            <p:ph type="title"/>
          </p:nvPr>
        </p:nvSpPr>
        <p:spPr/>
        <p:txBody>
          <a:bodyPr/>
          <a:lstStyle/>
          <a:p>
            <a:pPr eaLnBrk="1" hangingPunct="1"/>
            <a:r>
              <a:rPr lang="en-US" altLang="en-US">
                <a:solidFill>
                  <a:srgbClr val="7B9899"/>
                </a:solidFill>
              </a:rPr>
              <a:t>Ultrasound</a:t>
            </a:r>
          </a:p>
        </p:txBody>
      </p:sp>
      <p:sp>
        <p:nvSpPr>
          <p:cNvPr id="27652" name="Content Placeholder 6">
            <a:extLst>
              <a:ext uri="{FF2B5EF4-FFF2-40B4-BE49-F238E27FC236}">
                <a16:creationId xmlns:a16="http://schemas.microsoft.com/office/drawing/2014/main" id="{50D897F3-184A-574A-A674-BC0FFC7962EA}"/>
              </a:ext>
            </a:extLst>
          </p:cNvPr>
          <p:cNvSpPr>
            <a:spLocks noGrp="1"/>
          </p:cNvSpPr>
          <p:nvPr>
            <p:ph sz="quarter" idx="1"/>
          </p:nvPr>
        </p:nvSpPr>
        <p:spPr>
          <a:xfrm>
            <a:off x="301625" y="1527175"/>
            <a:ext cx="8504238" cy="4721225"/>
          </a:xfrm>
        </p:spPr>
        <p:txBody>
          <a:bodyPr/>
          <a:lstStyle/>
          <a:p>
            <a:pPr marL="0" indent="0" eaLnBrk="1" hangingPunct="1">
              <a:buFont typeface="Wingdings 2" panose="05020102010507070707" pitchFamily="18" charset="2"/>
              <a:buNone/>
              <a:defRPr/>
            </a:pPr>
            <a:endParaRPr lang="en-US" altLang="en-US" dirty="0">
              <a:latin typeface="Arial" panose="020B0604020202020204" pitchFamily="34" charset="0"/>
            </a:endParaRPr>
          </a:p>
          <a:p>
            <a:pPr eaLnBrk="1" hangingPunct="1">
              <a:buFont typeface="Wingdings 2" panose="05020102010507070707" pitchFamily="18" charset="2"/>
              <a:buChar char=""/>
              <a:defRPr/>
            </a:pPr>
            <a:r>
              <a:rPr lang="en-US" altLang="en-US" dirty="0">
                <a:latin typeface="Arial" panose="020B0604020202020204" pitchFamily="34" charset="0"/>
              </a:rPr>
              <a:t>Second trimester detailed anatomical scan, echo</a:t>
            </a:r>
          </a:p>
          <a:p>
            <a:pPr eaLnBrk="1" hangingPunct="1">
              <a:buFont typeface="Wingdings 2" panose="05020102010507070707" pitchFamily="18" charset="2"/>
              <a:buChar char=""/>
              <a:defRPr/>
            </a:pPr>
            <a:r>
              <a:rPr lang="en-US" altLang="en-US" dirty="0">
                <a:latin typeface="Arial" panose="020B0604020202020204" pitchFamily="34" charset="0"/>
              </a:rPr>
              <a:t>Serial ultrasounds for growth (FGR and discordance)</a:t>
            </a:r>
          </a:p>
          <a:p>
            <a:pPr eaLnBrk="1" hangingPunct="1">
              <a:buFont typeface="Wingdings 2" panose="05020102010507070707" pitchFamily="18" charset="2"/>
              <a:buChar char=""/>
              <a:defRPr/>
            </a:pPr>
            <a:endParaRPr lang="en-US" altLang="en-US" dirty="0">
              <a:latin typeface="Arial" panose="020B0604020202020204" pitchFamily="34" charset="0"/>
            </a:endParaRPr>
          </a:p>
          <a:p>
            <a:pPr eaLnBrk="1" hangingPunct="1">
              <a:buFont typeface="Wingdings 2" panose="05020102010507070707" pitchFamily="18" charset="2"/>
              <a:buChar char=""/>
              <a:defRPr/>
            </a:pPr>
            <a:r>
              <a:rPr lang="en-US" altLang="en-US" sz="2800" u="sng" dirty="0"/>
              <a:t>Documentation of </a:t>
            </a:r>
            <a:r>
              <a:rPr lang="en-US" altLang="en-US" sz="2800" u="sng" dirty="0" err="1"/>
              <a:t>chorionicity</a:t>
            </a:r>
            <a:r>
              <a:rPr lang="en-US" altLang="en-US" sz="2800" u="sng" dirty="0"/>
              <a:t> is ESSENTIAL and best done early in gestation!</a:t>
            </a:r>
          </a:p>
          <a:p>
            <a:pPr eaLnBrk="1" hangingPunct="1">
              <a:buFont typeface="Wingdings 2" panose="05020102010507070707" pitchFamily="18" charset="2"/>
              <a:buChar char=""/>
              <a:defRPr/>
            </a:pPr>
            <a:endParaRPr lang="en-US" altLang="en-US" dirty="0">
              <a:latin typeface="Arial" panose="020B0604020202020204" pitchFamily="34" charset="0"/>
            </a:endParaRPr>
          </a:p>
          <a:p>
            <a:pPr eaLnBrk="1" hangingPunct="1">
              <a:buFont typeface="Wingdings 2" panose="05020102010507070707" pitchFamily="18" charset="2"/>
              <a:buChar char=""/>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EA7319-CFF9-284B-9B8B-7307EFD91D23}"/>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1E764ADA-07CC-8B43-B416-1BF4B4A704FD}"/>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pic>
        <p:nvPicPr>
          <p:cNvPr id="73731" name="Picture 3">
            <a:extLst>
              <a:ext uri="{FF2B5EF4-FFF2-40B4-BE49-F238E27FC236}">
                <a16:creationId xmlns:a16="http://schemas.microsoft.com/office/drawing/2014/main" id="{2B84AC85-FD4B-67A9-1C17-4239BDC6E8F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5041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itle 3">
            <a:extLst>
              <a:ext uri="{FF2B5EF4-FFF2-40B4-BE49-F238E27FC236}">
                <a16:creationId xmlns:a16="http://schemas.microsoft.com/office/drawing/2014/main" id="{8D6FDD39-78EA-D555-5DCE-704B83E9B4E1}"/>
              </a:ext>
            </a:extLst>
          </p:cNvPr>
          <p:cNvSpPr>
            <a:spLocks noGrp="1"/>
          </p:cNvSpPr>
          <p:nvPr>
            <p:ph type="title"/>
          </p:nvPr>
        </p:nvSpPr>
        <p:spPr/>
        <p:txBody>
          <a:bodyPr/>
          <a:lstStyle/>
          <a:p>
            <a:pPr eaLnBrk="1" hangingPunct="1"/>
            <a:r>
              <a:rPr lang="en-US" altLang="en-US">
                <a:solidFill>
                  <a:srgbClr val="000000"/>
                </a:solidFill>
              </a:rPr>
              <a:t>Twin Peak Sign</a:t>
            </a:r>
            <a:endParaRPr lang="en-US" altLang="en-US">
              <a:solidFill>
                <a:srgbClr val="7B9899"/>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922</TotalTime>
  <Words>2242</Words>
  <Application>Microsoft Macintosh PowerPoint</Application>
  <PresentationFormat>On-screen Show (4:3)</PresentationFormat>
  <Paragraphs>375</Paragraphs>
  <Slides>69</Slides>
  <Notes>10</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69</vt:i4>
      </vt:variant>
    </vt:vector>
  </HeadingPairs>
  <TitlesOfParts>
    <vt:vector size="83" baseType="lpstr">
      <vt:lpstr>Calibri</vt:lpstr>
      <vt:lpstr>ＭＳ Ｐゴシック</vt:lpstr>
      <vt:lpstr>Arial</vt:lpstr>
      <vt:lpstr>Georgia</vt:lpstr>
      <vt:lpstr>Wingdings 2</vt:lpstr>
      <vt:lpstr>Wingdings</vt:lpstr>
      <vt:lpstr>Verdana</vt:lpstr>
      <vt:lpstr>ＭＳ Ｐ明朝</vt:lpstr>
      <vt:lpstr>Civic</vt:lpstr>
      <vt:lpstr>3_Custom Design</vt:lpstr>
      <vt:lpstr>1_Custom Design</vt:lpstr>
      <vt:lpstr>2_Custom Design</vt:lpstr>
      <vt:lpstr>Custom Design</vt:lpstr>
      <vt:lpstr>Image File</vt:lpstr>
      <vt:lpstr>PowerPoint Presentation</vt:lpstr>
      <vt:lpstr>Dizygotic Twins Fraternal or non-identical</vt:lpstr>
      <vt:lpstr>Monozygotic Twins Identical</vt:lpstr>
      <vt:lpstr>Placentation</vt:lpstr>
      <vt:lpstr>Monozygotic Placentation</vt:lpstr>
      <vt:lpstr>PowerPoint Presentation</vt:lpstr>
      <vt:lpstr>Nutrition</vt:lpstr>
      <vt:lpstr>Ultrasound</vt:lpstr>
      <vt:lpstr>Twin Peak Sign</vt:lpstr>
      <vt:lpstr>Multiples: Ultrasound</vt:lpstr>
      <vt:lpstr>Complications</vt:lpstr>
      <vt:lpstr>Multifetal Morbidity/Mortality</vt:lpstr>
      <vt:lpstr>Multiple Gestation</vt:lpstr>
      <vt:lpstr>Multiple Gestation</vt:lpstr>
      <vt:lpstr>Preterm Labor</vt:lpstr>
      <vt:lpstr>Growth Restriction/Discordance</vt:lpstr>
      <vt:lpstr>Antenatal Testing BPP or NST 1-2 times weekly</vt:lpstr>
      <vt:lpstr>Next ECHO</vt:lpstr>
      <vt:lpstr>Multiple Gestation</vt:lpstr>
      <vt:lpstr>Twin-twin transfusion syndrome (TTTS)</vt:lpstr>
      <vt:lpstr>Twin-twin transfusion syndrome</vt:lpstr>
      <vt:lpstr>TTTS</vt:lpstr>
      <vt:lpstr>TTTS</vt:lpstr>
      <vt:lpstr>Twin Twin Transfusion Syndrome</vt:lpstr>
      <vt:lpstr>TTTS</vt:lpstr>
      <vt:lpstr>Selective Growth Restriction</vt:lpstr>
      <vt:lpstr>Twin Anemia-Polycythemia Sequence (TAPS)</vt:lpstr>
      <vt:lpstr>Death of Co-Twin</vt:lpstr>
      <vt:lpstr>In-Utero Death of One Fetus</vt:lpstr>
      <vt:lpstr>Delivery</vt:lpstr>
      <vt:lpstr>Breech Extraction of Twin B</vt:lpstr>
      <vt:lpstr>Candidates for Breech Extraction</vt:lpstr>
      <vt:lpstr>DICHORIONIC DIAMNIOTIC  TWINS</vt:lpstr>
      <vt:lpstr>Monochorionic Diamniotic Twins </vt:lpstr>
      <vt:lpstr>Monoamniotic Twins</vt:lpstr>
      <vt:lpstr>ASYNCHRONOUS DELIVERY</vt:lpstr>
      <vt:lpstr>ASYNCHRONOUS DELIVERY</vt:lpstr>
      <vt:lpstr>ASYNCHRONOUS DELIVERY</vt:lpstr>
      <vt:lpstr>ASYNCHRONOUS DELIVERY</vt:lpstr>
      <vt:lpstr>PowerPoint Presentation</vt:lpstr>
      <vt:lpstr>Monoamniotic Twins Management</vt:lpstr>
      <vt:lpstr>Monoamniotic Twins Management</vt:lpstr>
      <vt:lpstr>ASYNCHRONOUS DELIVERY</vt:lpstr>
      <vt:lpstr>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SYSTEM</dc:creator>
  <cp:lastModifiedBy>Grater, Rachel</cp:lastModifiedBy>
  <cp:revision>57</cp:revision>
  <dcterms:created xsi:type="dcterms:W3CDTF">2013-02-18T17:58:39Z</dcterms:created>
  <dcterms:modified xsi:type="dcterms:W3CDTF">2023-07-09T01:37:36Z</dcterms:modified>
</cp:coreProperties>
</file>