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2"/>
  </p:normalViewPr>
  <p:slideViewPr>
    <p:cSldViewPr snapToGrid="0" snapToObjects="1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C3699-7E61-F14A-8689-B5EAEDA4B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FEF6A-6DA2-5449-A62B-F962B30444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F969F-28C0-0E4B-9A54-A8B2574CC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AF8C-94A7-804D-90E4-FAE1F53DCD6F}" type="datetimeFigureOut">
              <a:rPr lang="en-US" smtClean="0"/>
              <a:t>4/7/21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3CBBA-E97C-1349-AA79-3B1EC6CCD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1B9F3-DA3B-9A4E-A3C2-48728F12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37C2-F77E-674E-9AE1-25F01DCD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3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5DA6-D400-8E4F-88C5-DE34DEEF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B9225F-4991-514C-8135-AD02F43F1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76E23-3AC8-0343-A779-598CDAB00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AF8C-94A7-804D-90E4-FAE1F53DCD6F}" type="datetimeFigureOut">
              <a:rPr lang="en-US" smtClean="0"/>
              <a:t>4/7/21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691DE-B8F9-0B44-9686-AF6875870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30475-5425-EA49-A222-B95A63169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37C2-F77E-674E-9AE1-25F01DCD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3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EEFF36-72C2-1340-8238-DE73847776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B5D9AB-0316-A447-B630-9F3EAE1EC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81F30-1A4B-AB40-8D29-1DF649317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AF8C-94A7-804D-90E4-FAE1F53DCD6F}" type="datetimeFigureOut">
              <a:rPr lang="en-US" smtClean="0"/>
              <a:t>4/7/21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0B34B-E856-2241-A7ED-ADDE4EB6D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57C05-E28C-DD4E-B556-D2D434B02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37C2-F77E-674E-9AE1-25F01DCD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3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A961C-F085-0342-B4FC-DD3C0C7D1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4CF32-208C-BB41-A4F9-9DDA2B65A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F6F7D-1C08-CB46-A495-DF5388A56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AF8C-94A7-804D-90E4-FAE1F53DCD6F}" type="datetimeFigureOut">
              <a:rPr lang="en-US" smtClean="0"/>
              <a:t>4/7/21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579A0-EE5E-604C-AB73-2629EC74D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EAEEE-6676-E34A-9CB7-A89868AB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37C2-F77E-674E-9AE1-25F01DCD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1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7BCB2-8B69-7B40-98F2-9FA28A267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638BA-66E5-4547-B364-5EDA0A82F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3299F-DCAF-0F47-ACC1-3D577ABC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AF8C-94A7-804D-90E4-FAE1F53DCD6F}" type="datetimeFigureOut">
              <a:rPr lang="en-US" smtClean="0"/>
              <a:t>4/7/21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89967-D842-6840-AF53-F70F672CC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78759-5276-9446-92B9-984F737FD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37C2-F77E-674E-9AE1-25F01DCD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1C74-13AC-0E4D-A9B3-255F5E355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E446-B737-5E4B-B87B-DEF8900808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46D66-85D1-AD46-B0A5-7A855C99F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728B03-F064-1E46-9C1E-BEC774691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AF8C-94A7-804D-90E4-FAE1F53DCD6F}" type="datetimeFigureOut">
              <a:rPr lang="en-US" smtClean="0"/>
              <a:t>4/7/21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6A78FB-8C4E-3741-AA75-F610278AC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4146D-25CE-004D-BA8E-F8E989FF7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37C2-F77E-674E-9AE1-25F01DCD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3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09E6C-0227-ED4C-8AA5-D3A462DFA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50EFD-7170-CF40-8E1D-4646BD597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ABCC24-E2AB-6049-B6A0-D40E356A5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14F6E4-424B-5F43-B2E9-89A1A7CA7F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0A06D-1ABB-4742-A71D-EAF5A82878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4DA9C2-92A6-774E-BB60-2848F28DB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AF8C-94A7-804D-90E4-FAE1F53DCD6F}" type="datetimeFigureOut">
              <a:rPr lang="en-US" smtClean="0"/>
              <a:t>4/7/21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008630-98B5-3848-9E6F-6AEFBFDA8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E97097-0B09-BA41-8AA6-DFFF5E6D3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37C2-F77E-674E-9AE1-25F01DCD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53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84967-209A-D040-840E-AEAAB14D1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3D8228-ED95-7647-A5A8-0D236F2A9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AF8C-94A7-804D-90E4-FAE1F53DCD6F}" type="datetimeFigureOut">
              <a:rPr lang="en-US" smtClean="0"/>
              <a:t>4/7/21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CA03F9-55B3-B94B-AF7A-8E2521604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A866F7-80DA-1B4F-858E-E45E9ADD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37C2-F77E-674E-9AE1-25F01DCD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1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B435A2-22E5-514F-8E3D-A2BA14D1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AF8C-94A7-804D-90E4-FAE1F53DCD6F}" type="datetimeFigureOut">
              <a:rPr lang="en-US" smtClean="0"/>
              <a:t>4/7/21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114913-B913-7E40-AED2-9A0C3EDE3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AFE858-DD99-B140-8342-A831FB8F5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37C2-F77E-674E-9AE1-25F01DCD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3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112E7-1E94-7C45-BFC2-402C4C9B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B5084-CE9A-9648-B211-97F810C94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D630-8E23-8546-8A6D-3103B0006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A87F8-34F9-2544-890F-AC8E9D5AC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AF8C-94A7-804D-90E4-FAE1F53DCD6F}" type="datetimeFigureOut">
              <a:rPr lang="en-US" smtClean="0"/>
              <a:t>4/7/21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FEB51-3662-7A49-9073-8C0C4E7FC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82E26-8650-DC46-9CF9-67206DB37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37C2-F77E-674E-9AE1-25F01DCD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967B4-4F0B-0F4E-92BB-5BDD48952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849CC3-A73E-7540-806D-570C9BF3B5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322A47-94EF-EC46-B0BD-56D04E96F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54F6B-47FF-2546-9F19-BF0ECB9C6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AF8C-94A7-804D-90E4-FAE1F53DCD6F}" type="datetimeFigureOut">
              <a:rPr lang="en-US" smtClean="0"/>
              <a:t>4/7/21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ED3F24-6F87-DE48-B967-7173056A5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10B00-7E96-764A-88DE-050CE8AAA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37C2-F77E-674E-9AE1-25F01DCD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1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6BC95D-4293-2A4A-9D8D-5CBC40D21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673EC-B295-D74C-9C1E-17DE700D6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0A74D-1DF9-3F4F-89F2-AAB9A993F5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5AF8C-94A7-804D-90E4-FAE1F53DCD6F}" type="datetimeFigureOut">
              <a:rPr lang="en-US" smtClean="0"/>
              <a:t>4/7/21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C7BD2-281E-5340-9934-2325B0633F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69201-7B80-E54E-8E48-C2827A4B47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737C2-F77E-674E-9AE1-25F01DCD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2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F6FEF-CF04-DD48-9EBD-468D5A991C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543" y="468086"/>
            <a:ext cx="11070771" cy="2481943"/>
          </a:xfrm>
        </p:spPr>
        <p:txBody>
          <a:bodyPr>
            <a:normAutofit/>
          </a:bodyPr>
          <a:lstStyle/>
          <a:p>
            <a:r>
              <a:rPr lang="en-US" b="1" dirty="0"/>
              <a:t>POSTPARTUM MANAGEMENT OF HYPERTENSION AND FUTURE RISK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94DE4-8B09-1E49-8499-852FDCE105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Donna D. Johnson, MD</a:t>
            </a:r>
          </a:p>
          <a:p>
            <a:r>
              <a:rPr lang="en-US" dirty="0"/>
              <a:t>Medical University of South Carolina</a:t>
            </a:r>
          </a:p>
        </p:txBody>
      </p:sp>
    </p:spTree>
    <p:extLst>
      <p:ext uri="{BB962C8B-B14F-4D97-AF65-F5344CB8AC3E}">
        <p14:creationId xmlns:p14="http://schemas.microsoft.com/office/powerpoint/2010/main" val="106763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4B2A-7BD9-4C4C-A626-6B02F7C62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POSTPARTUM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E4381-7D70-8048-AE19-75837AC54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3571" y="1926770"/>
            <a:ext cx="5812972" cy="4271963"/>
          </a:xfrm>
        </p:spPr>
        <p:txBody>
          <a:bodyPr>
            <a:normAutofit/>
          </a:bodyPr>
          <a:lstStyle/>
          <a:p>
            <a:r>
              <a:rPr lang="en-US" sz="3600" dirty="0"/>
              <a:t>Best blood pressure: At rest</a:t>
            </a:r>
          </a:p>
          <a:p>
            <a:r>
              <a:rPr lang="en-US" sz="3600" dirty="0"/>
              <a:t>Be aggressive</a:t>
            </a:r>
          </a:p>
          <a:p>
            <a:r>
              <a:rPr lang="en-US" sz="3600" dirty="0"/>
              <a:t>Follow up in 1 week</a:t>
            </a:r>
          </a:p>
        </p:txBody>
      </p:sp>
    </p:spTree>
    <p:extLst>
      <p:ext uri="{BB962C8B-B14F-4D97-AF65-F5344CB8AC3E}">
        <p14:creationId xmlns:p14="http://schemas.microsoft.com/office/powerpoint/2010/main" val="644056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A6C25-2161-A942-AA99-0DDB98746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/>
              <a:t>BREASTFEEDING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DE2DD-2D49-1943-A83B-A0DD73D3B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086" y="1978025"/>
            <a:ext cx="5159828" cy="4351338"/>
          </a:xfrm>
        </p:spPr>
        <p:txBody>
          <a:bodyPr/>
          <a:lstStyle/>
          <a:p>
            <a:r>
              <a:rPr lang="en-US" sz="3200" dirty="0"/>
              <a:t>Calcium channel blockers</a:t>
            </a:r>
          </a:p>
          <a:p>
            <a:r>
              <a:rPr lang="en-US" sz="3200" dirty="0"/>
              <a:t>Beta blockers</a:t>
            </a:r>
          </a:p>
          <a:p>
            <a:r>
              <a:rPr lang="en-US" sz="3200" dirty="0"/>
              <a:t>Methyldopa</a:t>
            </a:r>
          </a:p>
          <a:p>
            <a:r>
              <a:rPr lang="en-US" sz="3200" dirty="0"/>
              <a:t>HCTZ</a:t>
            </a:r>
          </a:p>
          <a:p>
            <a:r>
              <a:rPr lang="en-US" sz="3200" dirty="0"/>
              <a:t>Furosemide </a:t>
            </a:r>
          </a:p>
          <a:p>
            <a:r>
              <a:rPr lang="en-US" sz="3200" dirty="0"/>
              <a:t>ACE inhibitors &amp; ARBs </a:t>
            </a:r>
            <a:r>
              <a:rPr lang="en-US" sz="3200" dirty="0">
                <a:solidFill>
                  <a:srgbClr val="FF0000"/>
                </a:solidFill>
              </a:rPr>
              <a:t>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5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67CBA-4FE6-BB4E-8D1B-4B4D3F0F7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LIFESTYLE 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2E4CB-75BC-394F-8DF6-11624DF98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0" y="1970313"/>
            <a:ext cx="4876800" cy="4202341"/>
          </a:xfrm>
        </p:spPr>
        <p:txBody>
          <a:bodyPr>
            <a:normAutofit/>
          </a:bodyPr>
          <a:lstStyle/>
          <a:p>
            <a:r>
              <a:rPr lang="en-US" sz="3600" dirty="0"/>
              <a:t>Weight loss</a:t>
            </a:r>
          </a:p>
          <a:p>
            <a:r>
              <a:rPr lang="en-US" sz="3600" dirty="0"/>
              <a:t>Diet </a:t>
            </a:r>
          </a:p>
          <a:p>
            <a:r>
              <a:rPr lang="en-US" sz="3600" dirty="0"/>
              <a:t>Physical activity</a:t>
            </a:r>
          </a:p>
          <a:p>
            <a:r>
              <a:rPr lang="en-US" sz="3600" dirty="0"/>
              <a:t>Alcohol moderation</a:t>
            </a:r>
          </a:p>
        </p:txBody>
      </p:sp>
    </p:spTree>
    <p:extLst>
      <p:ext uri="{BB962C8B-B14F-4D97-AF65-F5344CB8AC3E}">
        <p14:creationId xmlns:p14="http://schemas.microsoft.com/office/powerpoint/2010/main" val="2459782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EB2DC-C470-374F-BCBA-47B30B2B1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PREECLAMPSIA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3CF1F-993E-E040-9FD8-505F4065A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0885" y="1956254"/>
            <a:ext cx="4713514" cy="4351338"/>
          </a:xfrm>
        </p:spPr>
        <p:txBody>
          <a:bodyPr>
            <a:normAutofit/>
          </a:bodyPr>
          <a:lstStyle/>
          <a:p>
            <a:r>
              <a:rPr lang="en-US" sz="3600" dirty="0"/>
              <a:t>Chronic hypertension</a:t>
            </a:r>
          </a:p>
          <a:p>
            <a:r>
              <a:rPr lang="en-US" sz="3600" dirty="0"/>
              <a:t>Renal disease</a:t>
            </a:r>
          </a:p>
          <a:p>
            <a:r>
              <a:rPr lang="en-US" sz="3600" dirty="0"/>
              <a:t>? CV</a:t>
            </a:r>
          </a:p>
        </p:txBody>
      </p:sp>
    </p:spTree>
    <p:extLst>
      <p:ext uri="{BB962C8B-B14F-4D97-AF65-F5344CB8AC3E}">
        <p14:creationId xmlns:p14="http://schemas.microsoft.com/office/powerpoint/2010/main" val="844509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1AC39-77BC-4644-A7E1-C85985E9F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MATERNAL PLACENTAL SYNDROME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FF419E-5C70-204D-8BD1-795034E9D0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8171" y="1690688"/>
            <a:ext cx="8088086" cy="50407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F9E73C-EEE4-9848-AA4D-68315A8FE8AA}"/>
              </a:ext>
            </a:extLst>
          </p:cNvPr>
          <p:cNvSpPr txBox="1"/>
          <p:nvPr/>
        </p:nvSpPr>
        <p:spPr>
          <a:xfrm>
            <a:off x="10384971" y="6237514"/>
            <a:ext cx="15893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Lancet, 2005</a:t>
            </a:r>
          </a:p>
        </p:txBody>
      </p:sp>
    </p:spTree>
    <p:extLst>
      <p:ext uri="{BB962C8B-B14F-4D97-AF65-F5344CB8AC3E}">
        <p14:creationId xmlns:p14="http://schemas.microsoft.com/office/powerpoint/2010/main" val="1400147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42B5348-F5D1-5445-97AE-04481D157C4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329543" y="533401"/>
            <a:ext cx="7053943" cy="5998028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F132165-A11B-FD42-BB8A-A38625C65751}"/>
              </a:ext>
            </a:extLst>
          </p:cNvPr>
          <p:cNvSpPr txBox="1"/>
          <p:nvPr/>
        </p:nvSpPr>
        <p:spPr>
          <a:xfrm>
            <a:off x="10461172" y="6377540"/>
            <a:ext cx="1730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Lancet, 2005</a:t>
            </a:r>
          </a:p>
        </p:txBody>
      </p:sp>
    </p:spTree>
    <p:extLst>
      <p:ext uri="{BB962C8B-B14F-4D97-AF65-F5344CB8AC3E}">
        <p14:creationId xmlns:p14="http://schemas.microsoft.com/office/powerpoint/2010/main" val="893835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24E56-BD56-4D47-847F-420AF7E0B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/>
              <a:t>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772B0-37C8-D14C-B84D-702F77290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0886" y="1869168"/>
            <a:ext cx="472440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Yearly exam</a:t>
            </a:r>
          </a:p>
          <a:p>
            <a:r>
              <a:rPr lang="en-US" sz="3600" dirty="0"/>
              <a:t>Blood pressure</a:t>
            </a:r>
          </a:p>
          <a:p>
            <a:r>
              <a:rPr lang="en-US" sz="3600" dirty="0"/>
              <a:t>Lipids</a:t>
            </a:r>
          </a:p>
          <a:p>
            <a:r>
              <a:rPr lang="en-US" sz="3600" dirty="0"/>
              <a:t>Diabetes screening</a:t>
            </a:r>
          </a:p>
          <a:p>
            <a:r>
              <a:rPr lang="en-US" sz="3600" dirty="0"/>
              <a:t>Normal BMI</a:t>
            </a:r>
          </a:p>
          <a:p>
            <a:r>
              <a:rPr lang="en-US" sz="3600" dirty="0"/>
              <a:t>Exercise</a:t>
            </a:r>
          </a:p>
        </p:txBody>
      </p:sp>
    </p:spTree>
    <p:extLst>
      <p:ext uri="{BB962C8B-B14F-4D97-AF65-F5344CB8AC3E}">
        <p14:creationId xmlns:p14="http://schemas.microsoft.com/office/powerpoint/2010/main" val="2094520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83</Words>
  <Application>Microsoft Macintosh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POSTPARTUM MANAGEMENT OF HYPERTENSION AND FUTURE RISK</vt:lpstr>
      <vt:lpstr>POSTPARTUM HYPERTENSION</vt:lpstr>
      <vt:lpstr>BREASTFEEDING</vt:lpstr>
      <vt:lpstr>LIFESTYLE MODIFICATION</vt:lpstr>
      <vt:lpstr>PREECLAMPSIA</vt:lpstr>
      <vt:lpstr>MATERNAL PLACENTAL SYNDROME</vt:lpstr>
      <vt:lpstr>PowerPoint Presentation</vt:lpstr>
      <vt:lpstr>SUGGESTIONS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POSTPARTUM MANAGEMENT OF HYPERTENSION AND FUTURE RISK</dc:title>
  <dc:creator>Donna Johnson</dc:creator>
  <cp:lastModifiedBy>Mccloskey, Justin</cp:lastModifiedBy>
  <cp:revision>6</cp:revision>
  <dcterms:created xsi:type="dcterms:W3CDTF">2021-04-07T03:22:15Z</dcterms:created>
  <dcterms:modified xsi:type="dcterms:W3CDTF">2021-04-07T19:33:50Z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757293288</vt:i4>
  </property>
  <property fmtid="{D5CDD505-2E9C-101B-9397-08002B2CF9AE}" pid="3" name="_NewReviewCycle">
    <vt:lpwstr/>
  </property>
  <property fmtid="{D5CDD505-2E9C-101B-9397-08002B2CF9AE}" pid="4" name="_EmailSubject">
    <vt:lpwstr>Upload slide set to Preg Website</vt:lpwstr>
  </property>
  <property fmtid="{D5CDD505-2E9C-101B-9397-08002B2CF9AE}" pid="5" name="_AuthorEmail">
    <vt:lpwstr>grater@musc.edu</vt:lpwstr>
  </property>
  <property fmtid="{D5CDD505-2E9C-101B-9397-08002B2CF9AE}" pid="6" name="_AuthorEmailDisplayName">
    <vt:lpwstr>Grater, Rachel</vt:lpwstr>
  </property>
</Properties>
</file>