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5F75"/>
    <a:srgbClr val="313A49"/>
    <a:srgbClr val="B35C4F"/>
    <a:srgbClr val="C6D6BF"/>
    <a:srgbClr val="597C9F"/>
    <a:srgbClr val="D9672E"/>
    <a:srgbClr val="004985"/>
    <a:srgbClr val="E6E6E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8" autoAdjust="0"/>
    <p:restoredTop sz="94599" autoAdjust="0"/>
  </p:normalViewPr>
  <p:slideViewPr>
    <p:cSldViewPr>
      <p:cViewPr varScale="1">
        <p:scale>
          <a:sx n="106" d="100"/>
          <a:sy n="106" d="100"/>
        </p:scale>
        <p:origin x="16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6DB1FF8-436D-714D-9281-4D3C7C53FFD4}" type="datetimeFigureOut">
              <a:rPr lang="en-US" altLang="en-US"/>
              <a:pPr>
                <a:defRPr/>
              </a:pPr>
              <a:t>8/4/20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5727074-DF09-054E-965D-585AC48DA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214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D181D92-7A64-0247-B476-BA4CA3B30887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20D-B05C-9845-BE69-8CA73F8D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4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D181D92-7A64-0247-B476-BA4CA3B30887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20D-B05C-9845-BE69-8CA73F8D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D181D92-7A64-0247-B476-BA4CA3B30887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20D-B05C-9845-BE69-8CA73F8D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3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D181D92-7A64-0247-B476-BA4CA3B30887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20D-B05C-9845-BE69-8CA73F8D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5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D181D92-7A64-0247-B476-BA4CA3B30887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20D-B05C-9845-BE69-8CA73F8D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2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D181D92-7A64-0247-B476-BA4CA3B30887}" type="datetimeFigureOut">
              <a:rPr lang="en-US" smtClean="0"/>
              <a:t>8/4/20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20D-B05C-9845-BE69-8CA73F8D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D181D92-7A64-0247-B476-BA4CA3B30887}" type="datetimeFigureOut">
              <a:rPr lang="en-US" smtClean="0"/>
              <a:t>8/4/20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20D-B05C-9845-BE69-8CA73F8D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5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D181D92-7A64-0247-B476-BA4CA3B30887}" type="datetimeFigureOut">
              <a:rPr lang="en-US" smtClean="0"/>
              <a:t>8/4/20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20D-B05C-9845-BE69-8CA73F8D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3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D181D92-7A64-0247-B476-BA4CA3B30887}" type="datetimeFigureOut">
              <a:rPr lang="en-US" smtClean="0"/>
              <a:t>8/4/20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20D-B05C-9845-BE69-8CA73F8D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D181D92-7A64-0247-B476-BA4CA3B30887}" type="datetimeFigureOut">
              <a:rPr lang="en-US" smtClean="0"/>
              <a:t>8/4/20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20D-B05C-9845-BE69-8CA73F8D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9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D181D92-7A64-0247-B476-BA4CA3B30887}" type="datetimeFigureOut">
              <a:rPr lang="en-US" smtClean="0"/>
              <a:t>8/4/20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20D-B05C-9845-BE69-8CA73F8D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4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3450" y="6356350"/>
            <a:ext cx="514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3832420D-B05C-9845-BE69-8CA73F8DEA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70C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0070C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225C1-620C-4D03-814E-09509FCE0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Virtual Visits amid a Pandemic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53A33D-BBB5-40E4-9009-86EA42F06B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 Bartels, MD, FAAP, CPE</a:t>
            </a:r>
          </a:p>
          <a:p>
            <a:r>
              <a:rPr lang="en-US" dirty="0"/>
              <a:t>BCBSSC</a:t>
            </a:r>
          </a:p>
        </p:txBody>
      </p:sp>
    </p:spTree>
    <p:extLst>
      <p:ext uri="{BB962C8B-B14F-4D97-AF65-F5344CB8AC3E}">
        <p14:creationId xmlns:p14="http://schemas.microsoft.com/office/powerpoint/2010/main" val="1955339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CFC44-4AF3-4301-BA08-7C00B3766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Rapid Transition to Telehealth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130B1-C418-410F-BBE0-E52C122E4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Pre-COVID adoption</a:t>
            </a:r>
          </a:p>
          <a:p>
            <a:r>
              <a:rPr lang="en-US" dirty="0"/>
              <a:t>Post-COVID provider utilization</a:t>
            </a:r>
          </a:p>
          <a:p>
            <a:r>
              <a:rPr lang="en-US" dirty="0"/>
              <a:t>Approval process</a:t>
            </a:r>
          </a:p>
          <a:p>
            <a:r>
              <a:rPr lang="en-US" dirty="0"/>
              <a:t>Pandemic concessions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9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A545FA-370A-4433-84DD-B47B0B926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58741"/>
            <a:ext cx="4876800" cy="599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2A954F-9786-4DF1-872B-8FC8A2934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286" y="0"/>
            <a:ext cx="4769427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99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BAEFFC-CFA9-4DDD-89E1-42A58C979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76200"/>
            <a:ext cx="5955630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0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7A27C-B5FA-4A50-8841-A40B7938E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/>
          <a:lstStyle/>
          <a:p>
            <a:r>
              <a:rPr lang="en-US" dirty="0"/>
              <a:t>Dashboard View of Utilization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F4DC6E-BB85-487C-AB2F-5BECF3718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997" y="1371905"/>
            <a:ext cx="5986403" cy="475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11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3F1708-3607-4A89-993C-FE77F73BC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90688"/>
            <a:ext cx="5607385" cy="411666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4BC51FE-FD0A-44EB-9A50-07F72CEF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BCBSSC Age Distribution of Telehealth</a:t>
            </a:r>
          </a:p>
        </p:txBody>
      </p:sp>
    </p:spTree>
    <p:extLst>
      <p:ext uri="{BB962C8B-B14F-4D97-AF65-F5344CB8AC3E}">
        <p14:creationId xmlns:p14="http://schemas.microsoft.com/office/powerpoint/2010/main" val="931425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53AEC2-EED5-487B-A8A9-06EC4D2B6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78" y="1766887"/>
            <a:ext cx="8360822" cy="412719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497ED2C-EA6D-4D72-9C74-C1F7EB54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Charting the Course Forward</a:t>
            </a:r>
          </a:p>
        </p:txBody>
      </p:sp>
    </p:spTree>
    <p:extLst>
      <p:ext uri="{BB962C8B-B14F-4D97-AF65-F5344CB8AC3E}">
        <p14:creationId xmlns:p14="http://schemas.microsoft.com/office/powerpoint/2010/main" val="78554018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18A9A3-ABAC-E048-8C04-9FBD465EFC53}" vid="{5D7B0B70-49C5-7741-A9B4-EC4772C17B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LiveFearlessTemplate</Template>
  <TotalTime>57</TotalTime>
  <Words>41</Words>
  <Application>Microsoft Macintosh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Custom Design</vt:lpstr>
      <vt:lpstr>Virtual Visits amid a Pandemic</vt:lpstr>
      <vt:lpstr>A Rapid Transition to Telehealth</vt:lpstr>
      <vt:lpstr>PowerPoint Presentation</vt:lpstr>
      <vt:lpstr>PowerPoint Presentation</vt:lpstr>
      <vt:lpstr>PowerPoint Presentation</vt:lpstr>
      <vt:lpstr>Dashboard View of Utilization</vt:lpstr>
      <vt:lpstr>BCBSSC Age Distribution of Telehealth</vt:lpstr>
      <vt:lpstr>Charting the Course Forward</vt:lpstr>
    </vt:vector>
  </TitlesOfParts>
  <Company>BlueCross BlueShield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Office User</cp:lastModifiedBy>
  <cp:revision>9</cp:revision>
  <cp:lastPrinted>2016-01-11T16:28:22Z</cp:lastPrinted>
  <dcterms:created xsi:type="dcterms:W3CDTF">2018-01-17T12:59:46Z</dcterms:created>
  <dcterms:modified xsi:type="dcterms:W3CDTF">2020-08-04T20:35:31Z</dcterms:modified>
</cp:coreProperties>
</file>