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68644" autoAdjust="0"/>
  </p:normalViewPr>
  <p:slideViewPr>
    <p:cSldViewPr snapToGrid="0">
      <p:cViewPr varScale="1">
        <p:scale>
          <a:sx n="75" d="100"/>
          <a:sy n="75" d="100"/>
        </p:scale>
        <p:origin x="19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image" Target="../media/image41.jp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image" Target="../media/image41.jp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4402F-6481-4B3E-B0DF-583DE280A2D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891A71-43FB-4A88-A81C-DC403E53D9E7}">
      <dgm:prSet phldrT="[Text]"/>
      <dgm:spPr/>
      <dgm:t>
        <a:bodyPr/>
        <a:lstStyle/>
        <a:p>
          <a:r>
            <a:rPr lang="en-US" dirty="0"/>
            <a:t>Readiness</a:t>
          </a:r>
        </a:p>
      </dgm:t>
    </dgm:pt>
    <dgm:pt modelId="{1B27EC3E-D783-4072-B606-EA433BA4FEAF}" type="parTrans" cxnId="{1C2B5EB7-D2BF-456F-A845-898BD17E0AFB}">
      <dgm:prSet/>
      <dgm:spPr/>
      <dgm:t>
        <a:bodyPr/>
        <a:lstStyle/>
        <a:p>
          <a:endParaRPr lang="en-US"/>
        </a:p>
      </dgm:t>
    </dgm:pt>
    <dgm:pt modelId="{0A7E47A9-AA6A-4F08-9A6F-D812E5A57990}" type="sibTrans" cxnId="{1C2B5EB7-D2BF-456F-A845-898BD17E0AFB}">
      <dgm:prSet/>
      <dgm:spPr/>
      <dgm:t>
        <a:bodyPr/>
        <a:lstStyle/>
        <a:p>
          <a:endParaRPr lang="en-US"/>
        </a:p>
      </dgm:t>
    </dgm:pt>
    <dgm:pt modelId="{12D713C8-0477-4FD1-AA51-0B7A0FFB8926}">
      <dgm:prSet/>
      <dgm:spPr/>
      <dgm:t>
        <a:bodyPr/>
        <a:lstStyle/>
        <a:p>
          <a:r>
            <a:rPr lang="en-US"/>
            <a:t>Recognition &amp; Prevention</a:t>
          </a:r>
        </a:p>
      </dgm:t>
    </dgm:pt>
    <dgm:pt modelId="{38C46521-D0C3-4E67-957D-6B36B503BBD7}" type="parTrans" cxnId="{E002B638-9588-4E88-A99C-521C3E613493}">
      <dgm:prSet/>
      <dgm:spPr/>
      <dgm:t>
        <a:bodyPr/>
        <a:lstStyle/>
        <a:p>
          <a:endParaRPr lang="en-US"/>
        </a:p>
      </dgm:t>
    </dgm:pt>
    <dgm:pt modelId="{23F4BF0B-2EE4-4EA2-B3E1-3B2EE6E44470}" type="sibTrans" cxnId="{E002B638-9588-4E88-A99C-521C3E613493}">
      <dgm:prSet/>
      <dgm:spPr/>
      <dgm:t>
        <a:bodyPr/>
        <a:lstStyle/>
        <a:p>
          <a:endParaRPr lang="en-US"/>
        </a:p>
      </dgm:t>
    </dgm:pt>
    <dgm:pt modelId="{62FDB2C4-710F-4CD8-9643-01814906492C}">
      <dgm:prSet/>
      <dgm:spPr/>
      <dgm:t>
        <a:bodyPr/>
        <a:lstStyle/>
        <a:p>
          <a:r>
            <a:rPr lang="en-US"/>
            <a:t>Response</a:t>
          </a:r>
        </a:p>
      </dgm:t>
    </dgm:pt>
    <dgm:pt modelId="{9A6182FE-A753-4C6E-959C-A0318453FBC9}" type="parTrans" cxnId="{0BFC467A-7319-4742-8C33-2970E0716599}">
      <dgm:prSet/>
      <dgm:spPr/>
      <dgm:t>
        <a:bodyPr/>
        <a:lstStyle/>
        <a:p>
          <a:endParaRPr lang="en-US"/>
        </a:p>
      </dgm:t>
    </dgm:pt>
    <dgm:pt modelId="{6BA4D03E-6C3C-4BD8-B1C0-81AA01B8F372}" type="sibTrans" cxnId="{0BFC467A-7319-4742-8C33-2970E0716599}">
      <dgm:prSet/>
      <dgm:spPr/>
      <dgm:t>
        <a:bodyPr/>
        <a:lstStyle/>
        <a:p>
          <a:endParaRPr lang="en-US"/>
        </a:p>
      </dgm:t>
    </dgm:pt>
    <dgm:pt modelId="{4E690E64-321C-4AF0-B999-4E1F7C68B49E}">
      <dgm:prSet/>
      <dgm:spPr/>
      <dgm:t>
        <a:bodyPr/>
        <a:lstStyle/>
        <a:p>
          <a:r>
            <a:rPr lang="en-US"/>
            <a:t>Reporting/Systems Learning</a:t>
          </a:r>
        </a:p>
      </dgm:t>
    </dgm:pt>
    <dgm:pt modelId="{98D6157F-AAE1-4C09-BA1A-FF497E5A8967}" type="parTrans" cxnId="{5AF8CAA6-D153-4E08-B438-6C6B817C9A2D}">
      <dgm:prSet/>
      <dgm:spPr/>
      <dgm:t>
        <a:bodyPr/>
        <a:lstStyle/>
        <a:p>
          <a:endParaRPr lang="en-US"/>
        </a:p>
      </dgm:t>
    </dgm:pt>
    <dgm:pt modelId="{E74B7F68-BAB0-4C4D-AA13-E6EC044E03A7}" type="sibTrans" cxnId="{5AF8CAA6-D153-4E08-B438-6C6B817C9A2D}">
      <dgm:prSet/>
      <dgm:spPr/>
      <dgm:t>
        <a:bodyPr/>
        <a:lstStyle/>
        <a:p>
          <a:endParaRPr lang="en-US"/>
        </a:p>
      </dgm:t>
    </dgm:pt>
    <dgm:pt modelId="{6F4152B6-3E98-4CD0-9417-A710D86B911B}" type="pres">
      <dgm:prSet presAssocID="{1464402F-6481-4B3E-B0DF-583DE280A2D0}" presName="Name0" presStyleCnt="0">
        <dgm:presLayoutVars>
          <dgm:chMax val="7"/>
          <dgm:chPref val="7"/>
          <dgm:dir/>
        </dgm:presLayoutVars>
      </dgm:prSet>
      <dgm:spPr/>
    </dgm:pt>
    <dgm:pt modelId="{2D17C2E1-3FE2-484B-B8C6-78B5C183CCBD}" type="pres">
      <dgm:prSet presAssocID="{1464402F-6481-4B3E-B0DF-583DE280A2D0}" presName="Name1" presStyleCnt="0"/>
      <dgm:spPr/>
    </dgm:pt>
    <dgm:pt modelId="{7555B856-2D40-4C08-8AAF-2D8B7418A738}" type="pres">
      <dgm:prSet presAssocID="{1464402F-6481-4B3E-B0DF-583DE280A2D0}" presName="cycle" presStyleCnt="0"/>
      <dgm:spPr/>
    </dgm:pt>
    <dgm:pt modelId="{37E7AC05-9FDB-4A87-9ECE-E926A4D8CE18}" type="pres">
      <dgm:prSet presAssocID="{1464402F-6481-4B3E-B0DF-583DE280A2D0}" presName="srcNode" presStyleLbl="node1" presStyleIdx="0" presStyleCnt="4"/>
      <dgm:spPr/>
    </dgm:pt>
    <dgm:pt modelId="{FB742E2E-1781-43A1-BF23-85575BC53274}" type="pres">
      <dgm:prSet presAssocID="{1464402F-6481-4B3E-B0DF-583DE280A2D0}" presName="conn" presStyleLbl="parChTrans1D2" presStyleIdx="0" presStyleCnt="1"/>
      <dgm:spPr/>
    </dgm:pt>
    <dgm:pt modelId="{E11D0FE4-D105-4655-8CA0-9B881764D7E4}" type="pres">
      <dgm:prSet presAssocID="{1464402F-6481-4B3E-B0DF-583DE280A2D0}" presName="extraNode" presStyleLbl="node1" presStyleIdx="0" presStyleCnt="4"/>
      <dgm:spPr/>
    </dgm:pt>
    <dgm:pt modelId="{71785A5B-0018-421B-9FD3-D6122E19AAD8}" type="pres">
      <dgm:prSet presAssocID="{1464402F-6481-4B3E-B0DF-583DE280A2D0}" presName="dstNode" presStyleLbl="node1" presStyleIdx="0" presStyleCnt="4"/>
      <dgm:spPr/>
    </dgm:pt>
    <dgm:pt modelId="{D31369A7-8088-482C-8CD5-FD97AF7F769E}" type="pres">
      <dgm:prSet presAssocID="{9C891A71-43FB-4A88-A81C-DC403E53D9E7}" presName="text_1" presStyleLbl="node1" presStyleIdx="0" presStyleCnt="4">
        <dgm:presLayoutVars>
          <dgm:bulletEnabled val="1"/>
        </dgm:presLayoutVars>
      </dgm:prSet>
      <dgm:spPr/>
    </dgm:pt>
    <dgm:pt modelId="{05608474-D371-44BC-A337-785F5B62919F}" type="pres">
      <dgm:prSet presAssocID="{9C891A71-43FB-4A88-A81C-DC403E53D9E7}" presName="accent_1" presStyleCnt="0"/>
      <dgm:spPr/>
    </dgm:pt>
    <dgm:pt modelId="{D73F3233-9924-48A9-B4E1-790759CC25BC}" type="pres">
      <dgm:prSet presAssocID="{9C891A71-43FB-4A88-A81C-DC403E53D9E7}" presName="accentRepeatNode" presStyleLbl="solidFgAcc1" presStyleIdx="0" presStyleCnt="4"/>
      <dgm:spPr/>
    </dgm:pt>
    <dgm:pt modelId="{7EB7D36C-B623-4E51-B09A-69D148A8AA90}" type="pres">
      <dgm:prSet presAssocID="{12D713C8-0477-4FD1-AA51-0B7A0FFB8926}" presName="text_2" presStyleLbl="node1" presStyleIdx="1" presStyleCnt="4">
        <dgm:presLayoutVars>
          <dgm:bulletEnabled val="1"/>
        </dgm:presLayoutVars>
      </dgm:prSet>
      <dgm:spPr/>
    </dgm:pt>
    <dgm:pt modelId="{58A4FC9E-78C2-4282-8B8E-2DD4067B6497}" type="pres">
      <dgm:prSet presAssocID="{12D713C8-0477-4FD1-AA51-0B7A0FFB8926}" presName="accent_2" presStyleCnt="0"/>
      <dgm:spPr/>
    </dgm:pt>
    <dgm:pt modelId="{73126C19-13E4-4C82-B613-64AB4251D297}" type="pres">
      <dgm:prSet presAssocID="{12D713C8-0477-4FD1-AA51-0B7A0FFB8926}" presName="accentRepeatNode" presStyleLbl="solidFgAcc1" presStyleIdx="1" presStyleCnt="4"/>
      <dgm:spPr/>
    </dgm:pt>
    <dgm:pt modelId="{EB3A41E6-5C49-41AD-A080-BBFE13597D73}" type="pres">
      <dgm:prSet presAssocID="{62FDB2C4-710F-4CD8-9643-01814906492C}" presName="text_3" presStyleLbl="node1" presStyleIdx="2" presStyleCnt="4">
        <dgm:presLayoutVars>
          <dgm:bulletEnabled val="1"/>
        </dgm:presLayoutVars>
      </dgm:prSet>
      <dgm:spPr/>
    </dgm:pt>
    <dgm:pt modelId="{D50385D9-C404-4F38-B1A6-9C857F679895}" type="pres">
      <dgm:prSet presAssocID="{62FDB2C4-710F-4CD8-9643-01814906492C}" presName="accent_3" presStyleCnt="0"/>
      <dgm:spPr/>
    </dgm:pt>
    <dgm:pt modelId="{80F82B14-3DF8-4B1C-A78D-330D1F65B38E}" type="pres">
      <dgm:prSet presAssocID="{62FDB2C4-710F-4CD8-9643-01814906492C}" presName="accentRepeatNode" presStyleLbl="solidFgAcc1" presStyleIdx="2" presStyleCnt="4"/>
      <dgm:spPr/>
    </dgm:pt>
    <dgm:pt modelId="{E4C090AD-A1AE-4D5B-9810-54100D132BE7}" type="pres">
      <dgm:prSet presAssocID="{4E690E64-321C-4AF0-B999-4E1F7C68B49E}" presName="text_4" presStyleLbl="node1" presStyleIdx="3" presStyleCnt="4">
        <dgm:presLayoutVars>
          <dgm:bulletEnabled val="1"/>
        </dgm:presLayoutVars>
      </dgm:prSet>
      <dgm:spPr/>
    </dgm:pt>
    <dgm:pt modelId="{00DDA5E0-9EAA-4CB1-B9FC-E4611D990339}" type="pres">
      <dgm:prSet presAssocID="{4E690E64-321C-4AF0-B999-4E1F7C68B49E}" presName="accent_4" presStyleCnt="0"/>
      <dgm:spPr/>
    </dgm:pt>
    <dgm:pt modelId="{512EA778-F52D-48D9-9B12-FBB84BAD1A8E}" type="pres">
      <dgm:prSet presAssocID="{4E690E64-321C-4AF0-B999-4E1F7C68B49E}" presName="accentRepeatNode" presStyleLbl="solidFgAcc1" presStyleIdx="3" presStyleCnt="4"/>
      <dgm:spPr/>
    </dgm:pt>
  </dgm:ptLst>
  <dgm:cxnLst>
    <dgm:cxn modelId="{A31A2632-1677-4D85-B17D-AB731500DFF1}" type="presOf" srcId="{9C891A71-43FB-4A88-A81C-DC403E53D9E7}" destId="{D31369A7-8088-482C-8CD5-FD97AF7F769E}" srcOrd="0" destOrd="0" presId="urn:microsoft.com/office/officeart/2008/layout/VerticalCurvedList"/>
    <dgm:cxn modelId="{E002B638-9588-4E88-A99C-521C3E613493}" srcId="{1464402F-6481-4B3E-B0DF-583DE280A2D0}" destId="{12D713C8-0477-4FD1-AA51-0B7A0FFB8926}" srcOrd="1" destOrd="0" parTransId="{38C46521-D0C3-4E67-957D-6B36B503BBD7}" sibTransId="{23F4BF0B-2EE4-4EA2-B3E1-3B2EE6E44470}"/>
    <dgm:cxn modelId="{6A451F51-9297-4D67-95E9-4D611F8A3074}" type="presOf" srcId="{1464402F-6481-4B3E-B0DF-583DE280A2D0}" destId="{6F4152B6-3E98-4CD0-9417-A710D86B911B}" srcOrd="0" destOrd="0" presId="urn:microsoft.com/office/officeart/2008/layout/VerticalCurvedList"/>
    <dgm:cxn modelId="{0BFC467A-7319-4742-8C33-2970E0716599}" srcId="{1464402F-6481-4B3E-B0DF-583DE280A2D0}" destId="{62FDB2C4-710F-4CD8-9643-01814906492C}" srcOrd="2" destOrd="0" parTransId="{9A6182FE-A753-4C6E-959C-A0318453FBC9}" sibTransId="{6BA4D03E-6C3C-4BD8-B1C0-81AA01B8F372}"/>
    <dgm:cxn modelId="{CA8C8995-7E4F-458F-98D6-70CF1B2827D3}" type="presOf" srcId="{4E690E64-321C-4AF0-B999-4E1F7C68B49E}" destId="{E4C090AD-A1AE-4D5B-9810-54100D132BE7}" srcOrd="0" destOrd="0" presId="urn:microsoft.com/office/officeart/2008/layout/VerticalCurvedList"/>
    <dgm:cxn modelId="{5AF8CAA6-D153-4E08-B438-6C6B817C9A2D}" srcId="{1464402F-6481-4B3E-B0DF-583DE280A2D0}" destId="{4E690E64-321C-4AF0-B999-4E1F7C68B49E}" srcOrd="3" destOrd="0" parTransId="{98D6157F-AAE1-4C09-BA1A-FF497E5A8967}" sibTransId="{E74B7F68-BAB0-4C4D-AA13-E6EC044E03A7}"/>
    <dgm:cxn modelId="{1C2B5EB7-D2BF-456F-A845-898BD17E0AFB}" srcId="{1464402F-6481-4B3E-B0DF-583DE280A2D0}" destId="{9C891A71-43FB-4A88-A81C-DC403E53D9E7}" srcOrd="0" destOrd="0" parTransId="{1B27EC3E-D783-4072-B606-EA433BA4FEAF}" sibTransId="{0A7E47A9-AA6A-4F08-9A6F-D812E5A57990}"/>
    <dgm:cxn modelId="{3F8657CF-342E-41A5-96E6-5D653D428484}" type="presOf" srcId="{12D713C8-0477-4FD1-AA51-0B7A0FFB8926}" destId="{7EB7D36C-B623-4E51-B09A-69D148A8AA90}" srcOrd="0" destOrd="0" presId="urn:microsoft.com/office/officeart/2008/layout/VerticalCurvedList"/>
    <dgm:cxn modelId="{9DE46CE5-B6CD-4A5A-BAA4-D207DC9BB42E}" type="presOf" srcId="{0A7E47A9-AA6A-4F08-9A6F-D812E5A57990}" destId="{FB742E2E-1781-43A1-BF23-85575BC53274}" srcOrd="0" destOrd="0" presId="urn:microsoft.com/office/officeart/2008/layout/VerticalCurvedList"/>
    <dgm:cxn modelId="{A3C688F0-B3BE-49EC-B414-60CF9003E38D}" type="presOf" srcId="{62FDB2C4-710F-4CD8-9643-01814906492C}" destId="{EB3A41E6-5C49-41AD-A080-BBFE13597D73}" srcOrd="0" destOrd="0" presId="urn:microsoft.com/office/officeart/2008/layout/VerticalCurvedList"/>
    <dgm:cxn modelId="{F3011DDD-628E-42BB-A6CD-68DE4C024E96}" type="presParOf" srcId="{6F4152B6-3E98-4CD0-9417-A710D86B911B}" destId="{2D17C2E1-3FE2-484B-B8C6-78B5C183CCBD}" srcOrd="0" destOrd="0" presId="urn:microsoft.com/office/officeart/2008/layout/VerticalCurvedList"/>
    <dgm:cxn modelId="{E79227E2-BDD5-4AEE-B8F9-B2A73DF5B118}" type="presParOf" srcId="{2D17C2E1-3FE2-484B-B8C6-78B5C183CCBD}" destId="{7555B856-2D40-4C08-8AAF-2D8B7418A738}" srcOrd="0" destOrd="0" presId="urn:microsoft.com/office/officeart/2008/layout/VerticalCurvedList"/>
    <dgm:cxn modelId="{8C51EDD3-115E-48CA-81CB-C9C5376C2CDE}" type="presParOf" srcId="{7555B856-2D40-4C08-8AAF-2D8B7418A738}" destId="{37E7AC05-9FDB-4A87-9ECE-E926A4D8CE18}" srcOrd="0" destOrd="0" presId="urn:microsoft.com/office/officeart/2008/layout/VerticalCurvedList"/>
    <dgm:cxn modelId="{E8B8B65B-2EB4-4F20-81CC-12A6445CFE2A}" type="presParOf" srcId="{7555B856-2D40-4C08-8AAF-2D8B7418A738}" destId="{FB742E2E-1781-43A1-BF23-85575BC53274}" srcOrd="1" destOrd="0" presId="urn:microsoft.com/office/officeart/2008/layout/VerticalCurvedList"/>
    <dgm:cxn modelId="{10603EDC-4CC3-43C5-94BB-D6C8712451F1}" type="presParOf" srcId="{7555B856-2D40-4C08-8AAF-2D8B7418A738}" destId="{E11D0FE4-D105-4655-8CA0-9B881764D7E4}" srcOrd="2" destOrd="0" presId="urn:microsoft.com/office/officeart/2008/layout/VerticalCurvedList"/>
    <dgm:cxn modelId="{47130EBE-5330-4FAE-A2A6-4C87D6978186}" type="presParOf" srcId="{7555B856-2D40-4C08-8AAF-2D8B7418A738}" destId="{71785A5B-0018-421B-9FD3-D6122E19AAD8}" srcOrd="3" destOrd="0" presId="urn:microsoft.com/office/officeart/2008/layout/VerticalCurvedList"/>
    <dgm:cxn modelId="{6267D7EE-0767-4B06-A619-86A3B8F176D2}" type="presParOf" srcId="{2D17C2E1-3FE2-484B-B8C6-78B5C183CCBD}" destId="{D31369A7-8088-482C-8CD5-FD97AF7F769E}" srcOrd="1" destOrd="0" presId="urn:microsoft.com/office/officeart/2008/layout/VerticalCurvedList"/>
    <dgm:cxn modelId="{2C67AECF-118B-4D57-BACD-7F85C6F77E50}" type="presParOf" srcId="{2D17C2E1-3FE2-484B-B8C6-78B5C183CCBD}" destId="{05608474-D371-44BC-A337-785F5B62919F}" srcOrd="2" destOrd="0" presId="urn:microsoft.com/office/officeart/2008/layout/VerticalCurvedList"/>
    <dgm:cxn modelId="{1759CDFB-D3CB-4A1A-B1A2-D5E4536126F2}" type="presParOf" srcId="{05608474-D371-44BC-A337-785F5B62919F}" destId="{D73F3233-9924-48A9-B4E1-790759CC25BC}" srcOrd="0" destOrd="0" presId="urn:microsoft.com/office/officeart/2008/layout/VerticalCurvedList"/>
    <dgm:cxn modelId="{8B6A2368-385E-4EB9-BC5B-19AD3D2BC576}" type="presParOf" srcId="{2D17C2E1-3FE2-484B-B8C6-78B5C183CCBD}" destId="{7EB7D36C-B623-4E51-B09A-69D148A8AA90}" srcOrd="3" destOrd="0" presId="urn:microsoft.com/office/officeart/2008/layout/VerticalCurvedList"/>
    <dgm:cxn modelId="{6AD27E74-4E67-429B-BC21-8CD418874698}" type="presParOf" srcId="{2D17C2E1-3FE2-484B-B8C6-78B5C183CCBD}" destId="{58A4FC9E-78C2-4282-8B8E-2DD4067B6497}" srcOrd="4" destOrd="0" presId="urn:microsoft.com/office/officeart/2008/layout/VerticalCurvedList"/>
    <dgm:cxn modelId="{14B3DE28-EBD1-4FFF-8994-7B70502C24EB}" type="presParOf" srcId="{58A4FC9E-78C2-4282-8B8E-2DD4067B6497}" destId="{73126C19-13E4-4C82-B613-64AB4251D297}" srcOrd="0" destOrd="0" presId="urn:microsoft.com/office/officeart/2008/layout/VerticalCurvedList"/>
    <dgm:cxn modelId="{3B0BF219-6F22-4B1A-9D98-91590E0C6B56}" type="presParOf" srcId="{2D17C2E1-3FE2-484B-B8C6-78B5C183CCBD}" destId="{EB3A41E6-5C49-41AD-A080-BBFE13597D73}" srcOrd="5" destOrd="0" presId="urn:microsoft.com/office/officeart/2008/layout/VerticalCurvedList"/>
    <dgm:cxn modelId="{C79FC07B-3BA7-4637-B510-CE4F56628F71}" type="presParOf" srcId="{2D17C2E1-3FE2-484B-B8C6-78B5C183CCBD}" destId="{D50385D9-C404-4F38-B1A6-9C857F679895}" srcOrd="6" destOrd="0" presId="urn:microsoft.com/office/officeart/2008/layout/VerticalCurvedList"/>
    <dgm:cxn modelId="{AD8DC0DB-0714-4B29-BD1D-3725B572B016}" type="presParOf" srcId="{D50385D9-C404-4F38-B1A6-9C857F679895}" destId="{80F82B14-3DF8-4B1C-A78D-330D1F65B38E}" srcOrd="0" destOrd="0" presId="urn:microsoft.com/office/officeart/2008/layout/VerticalCurvedList"/>
    <dgm:cxn modelId="{8C501472-CD9C-4E04-96DD-EF848F563B4E}" type="presParOf" srcId="{2D17C2E1-3FE2-484B-B8C6-78B5C183CCBD}" destId="{E4C090AD-A1AE-4D5B-9810-54100D132BE7}" srcOrd="7" destOrd="0" presId="urn:microsoft.com/office/officeart/2008/layout/VerticalCurvedList"/>
    <dgm:cxn modelId="{E524F8E1-FFC6-4938-8E50-9E2D474BF546}" type="presParOf" srcId="{2D17C2E1-3FE2-484B-B8C6-78B5C183CCBD}" destId="{00DDA5E0-9EAA-4CB1-B9FC-E4611D990339}" srcOrd="8" destOrd="0" presId="urn:microsoft.com/office/officeart/2008/layout/VerticalCurvedList"/>
    <dgm:cxn modelId="{4117C515-152F-4A1E-92DC-44DB95DD90FD}" type="presParOf" srcId="{00DDA5E0-9EAA-4CB1-B9FC-E4611D990339}" destId="{512EA778-F52D-48D9-9B12-FBB84BAD1A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67F43-4E38-4058-B00C-B05B48A7397A}" type="doc">
      <dgm:prSet loTypeId="urn:microsoft.com/office/officeart/2005/8/layout/hList2" loCatId="picture" qsTypeId="urn:microsoft.com/office/officeart/2005/8/quickstyle/simple1" qsCatId="simple" csTypeId="urn:microsoft.com/office/officeart/2005/8/colors/colorful1" csCatId="colorful" phldr="1"/>
      <dgm:spPr/>
    </dgm:pt>
    <dgm:pt modelId="{88F90BEF-582D-4715-969C-F48413093F1E}">
      <dgm:prSet custT="1"/>
      <dgm:spPr/>
      <dgm:t>
        <a:bodyPr/>
        <a:lstStyle/>
        <a:p>
          <a:r>
            <a:rPr lang="en-US" sz="1600" dirty="0"/>
            <a:t>Hemorrhage cart with supplies, checklist, and instruction cards for intrauterine balloons and compressions stitches</a:t>
          </a:r>
        </a:p>
      </dgm:t>
    </dgm:pt>
    <dgm:pt modelId="{D557222D-CA8A-4E9D-8D78-45F03058216C}" type="parTrans" cxnId="{52BE41E4-8103-42FE-B308-5668B97F124E}">
      <dgm:prSet/>
      <dgm:spPr/>
      <dgm:t>
        <a:bodyPr/>
        <a:lstStyle/>
        <a:p>
          <a:endParaRPr lang="en-US"/>
        </a:p>
      </dgm:t>
    </dgm:pt>
    <dgm:pt modelId="{57A54B28-AACA-4AC3-93AA-2B5BD626BBCE}" type="sibTrans" cxnId="{52BE41E4-8103-42FE-B308-5668B97F124E}">
      <dgm:prSet/>
      <dgm:spPr/>
      <dgm:t>
        <a:bodyPr/>
        <a:lstStyle/>
        <a:p>
          <a:endParaRPr lang="en-US"/>
        </a:p>
      </dgm:t>
    </dgm:pt>
    <dgm:pt modelId="{C28EAB12-EF3C-4723-B72D-72C8E2994EE9}">
      <dgm:prSet custT="1"/>
      <dgm:spPr/>
      <dgm:t>
        <a:bodyPr/>
        <a:lstStyle/>
        <a:p>
          <a:r>
            <a:rPr lang="en-US" sz="4800" dirty="0"/>
            <a:t> </a:t>
          </a:r>
        </a:p>
      </dgm:t>
    </dgm:pt>
    <dgm:pt modelId="{1ACDC5D9-A052-4460-BD45-7B66CDB9CB28}" type="parTrans" cxnId="{619C13A0-AE75-4F13-84B3-9FC405EBE5F1}">
      <dgm:prSet/>
      <dgm:spPr/>
      <dgm:t>
        <a:bodyPr/>
        <a:lstStyle/>
        <a:p>
          <a:endParaRPr lang="en-US"/>
        </a:p>
      </dgm:t>
    </dgm:pt>
    <dgm:pt modelId="{DF936470-B3E8-448D-8121-FB5B6B96ED00}" type="sibTrans" cxnId="{619C13A0-AE75-4F13-84B3-9FC405EBE5F1}">
      <dgm:prSet/>
      <dgm:spPr/>
      <dgm:t>
        <a:bodyPr/>
        <a:lstStyle/>
        <a:p>
          <a:endParaRPr lang="en-US"/>
        </a:p>
      </dgm:t>
    </dgm:pt>
    <dgm:pt modelId="{0734E2DC-FC1E-40B1-8F82-F6A7262E0F66}">
      <dgm:prSet custT="1"/>
      <dgm:spPr/>
      <dgm:t>
        <a:bodyPr/>
        <a:lstStyle/>
        <a:p>
          <a:r>
            <a:rPr lang="en-US" sz="4800" dirty="0"/>
            <a:t> </a:t>
          </a:r>
        </a:p>
      </dgm:t>
    </dgm:pt>
    <dgm:pt modelId="{D016876B-5C9C-451F-B5ED-47B9B221EE5D}" type="parTrans" cxnId="{FD3DACF9-6214-421A-A67A-787117279460}">
      <dgm:prSet/>
      <dgm:spPr/>
      <dgm:t>
        <a:bodyPr/>
        <a:lstStyle/>
        <a:p>
          <a:endParaRPr lang="en-US"/>
        </a:p>
      </dgm:t>
    </dgm:pt>
    <dgm:pt modelId="{7836B9DF-FE4F-4662-9044-948CF499E354}" type="sibTrans" cxnId="{FD3DACF9-6214-421A-A67A-787117279460}">
      <dgm:prSet/>
      <dgm:spPr/>
      <dgm:t>
        <a:bodyPr/>
        <a:lstStyle/>
        <a:p>
          <a:endParaRPr lang="en-US"/>
        </a:p>
      </dgm:t>
    </dgm:pt>
    <dgm:pt modelId="{3BE45AD3-F48C-404F-9719-BB398CF29D74}">
      <dgm:prSet custT="1"/>
      <dgm:spPr/>
      <dgm:t>
        <a:bodyPr/>
        <a:lstStyle/>
        <a:p>
          <a:r>
            <a:rPr lang="en-US" sz="4800" dirty="0"/>
            <a:t> </a:t>
          </a:r>
        </a:p>
      </dgm:t>
    </dgm:pt>
    <dgm:pt modelId="{AB3C8165-C576-4E6A-B63B-F9E7202A7F0F}" type="parTrans" cxnId="{E063CD74-9254-40A3-A777-5A6B97E5BC98}">
      <dgm:prSet/>
      <dgm:spPr/>
      <dgm:t>
        <a:bodyPr/>
        <a:lstStyle/>
        <a:p>
          <a:endParaRPr lang="en-US"/>
        </a:p>
      </dgm:t>
    </dgm:pt>
    <dgm:pt modelId="{CDE451F5-6CD9-4FEC-8CE6-69AB9CF09DD4}" type="sibTrans" cxnId="{E063CD74-9254-40A3-A777-5A6B97E5BC98}">
      <dgm:prSet/>
      <dgm:spPr/>
      <dgm:t>
        <a:bodyPr/>
        <a:lstStyle/>
        <a:p>
          <a:endParaRPr lang="en-US"/>
        </a:p>
      </dgm:t>
    </dgm:pt>
    <dgm:pt modelId="{F4A188A6-299F-4076-9A56-7170E32D6042}">
      <dgm:prSet custT="1"/>
      <dgm:spPr/>
      <dgm:t>
        <a:bodyPr/>
        <a:lstStyle/>
        <a:p>
          <a:r>
            <a:rPr lang="en-US" sz="4800" dirty="0"/>
            <a:t> </a:t>
          </a:r>
        </a:p>
      </dgm:t>
    </dgm:pt>
    <dgm:pt modelId="{8610535E-47F3-4E3A-903C-910AEF952725}" type="parTrans" cxnId="{22DD9EDA-D275-48EA-8AF5-F19A1478FB6E}">
      <dgm:prSet/>
      <dgm:spPr/>
      <dgm:t>
        <a:bodyPr/>
        <a:lstStyle/>
        <a:p>
          <a:endParaRPr lang="en-US"/>
        </a:p>
      </dgm:t>
    </dgm:pt>
    <dgm:pt modelId="{C33A7EBC-2EC8-4804-B9E0-2EC28BDC04E3}" type="sibTrans" cxnId="{22DD9EDA-D275-48EA-8AF5-F19A1478FB6E}">
      <dgm:prSet/>
      <dgm:spPr/>
      <dgm:t>
        <a:bodyPr/>
        <a:lstStyle/>
        <a:p>
          <a:endParaRPr lang="en-US"/>
        </a:p>
      </dgm:t>
    </dgm:pt>
    <dgm:pt modelId="{DDD82C28-229B-4572-A9BC-7647B1A1E0E6}">
      <dgm:prSet/>
      <dgm:spPr/>
      <dgm:t>
        <a:bodyPr/>
        <a:lstStyle/>
        <a:p>
          <a:endParaRPr lang="en-US" dirty="0"/>
        </a:p>
      </dgm:t>
    </dgm:pt>
    <dgm:pt modelId="{D7DBB0A9-1326-4027-B9FF-ACED3BBA2AD0}" type="parTrans" cxnId="{6A30773B-8614-4AA8-B245-0246CC2BE389}">
      <dgm:prSet/>
      <dgm:spPr/>
      <dgm:t>
        <a:bodyPr/>
        <a:lstStyle/>
        <a:p>
          <a:endParaRPr lang="en-US"/>
        </a:p>
      </dgm:t>
    </dgm:pt>
    <dgm:pt modelId="{12AF3025-4D49-461F-99FF-9866F79AE063}" type="sibTrans" cxnId="{6A30773B-8614-4AA8-B245-0246CC2BE389}">
      <dgm:prSet/>
      <dgm:spPr/>
      <dgm:t>
        <a:bodyPr/>
        <a:lstStyle/>
        <a:p>
          <a:endParaRPr lang="en-US"/>
        </a:p>
      </dgm:t>
    </dgm:pt>
    <dgm:pt modelId="{807CEEBF-227C-436D-89D7-158C8C3CA4E1}">
      <dgm:prSet custT="1"/>
      <dgm:spPr/>
      <dgm:t>
        <a:bodyPr/>
        <a:lstStyle/>
        <a:p>
          <a:r>
            <a:rPr lang="en-US" sz="1600" dirty="0"/>
            <a:t>Immediate access to hemorrhage medications (kit or equivalent)</a:t>
          </a:r>
        </a:p>
      </dgm:t>
    </dgm:pt>
    <dgm:pt modelId="{B747C23E-F00C-4CBB-8FA7-4F2E6BFB281E}" type="parTrans" cxnId="{7487D9F7-B03B-48EC-84B4-DC94FCD1F301}">
      <dgm:prSet/>
      <dgm:spPr/>
      <dgm:t>
        <a:bodyPr/>
        <a:lstStyle/>
        <a:p>
          <a:endParaRPr lang="en-US"/>
        </a:p>
      </dgm:t>
    </dgm:pt>
    <dgm:pt modelId="{6FF307D5-EC0E-44A0-B282-D12324B00B67}" type="sibTrans" cxnId="{7487D9F7-B03B-48EC-84B4-DC94FCD1F301}">
      <dgm:prSet/>
      <dgm:spPr/>
      <dgm:t>
        <a:bodyPr/>
        <a:lstStyle/>
        <a:p>
          <a:endParaRPr lang="en-US"/>
        </a:p>
      </dgm:t>
    </dgm:pt>
    <dgm:pt modelId="{136BADFD-394A-4275-923A-ECD92702B3D7}">
      <dgm:prSet custT="1"/>
      <dgm:spPr/>
      <dgm:t>
        <a:bodyPr/>
        <a:lstStyle/>
        <a:p>
          <a:r>
            <a:rPr lang="en-US" sz="1600" dirty="0"/>
            <a:t>Establish a response team – who to call when help is needed (blood bank, advanced gynecologic surgery, other support and tertiary services)</a:t>
          </a:r>
        </a:p>
      </dgm:t>
    </dgm:pt>
    <dgm:pt modelId="{51811CB0-F6D7-4296-8C19-458C4C13DD4D}" type="parTrans" cxnId="{A0DE781D-BFA2-4A26-8183-BE0CDF6D988F}">
      <dgm:prSet/>
      <dgm:spPr/>
      <dgm:t>
        <a:bodyPr/>
        <a:lstStyle/>
        <a:p>
          <a:endParaRPr lang="en-US"/>
        </a:p>
      </dgm:t>
    </dgm:pt>
    <dgm:pt modelId="{5C8DBBCE-DB47-4E43-BA3B-7930535A8546}" type="sibTrans" cxnId="{A0DE781D-BFA2-4A26-8183-BE0CDF6D988F}">
      <dgm:prSet/>
      <dgm:spPr/>
      <dgm:t>
        <a:bodyPr/>
        <a:lstStyle/>
        <a:p>
          <a:endParaRPr lang="en-US"/>
        </a:p>
      </dgm:t>
    </dgm:pt>
    <dgm:pt modelId="{5592EAA8-0994-466C-8DD9-300A854CC04D}">
      <dgm:prSet custT="1"/>
      <dgm:spPr/>
      <dgm:t>
        <a:bodyPr/>
        <a:lstStyle/>
        <a:p>
          <a:r>
            <a:rPr lang="en-US" sz="1600" dirty="0"/>
            <a:t>Establish massive and emergency release transfusion protocols (type-O negative/</a:t>
          </a:r>
          <a:r>
            <a:rPr lang="en-US" sz="1600" dirty="0" err="1"/>
            <a:t>uncrossmatched</a:t>
          </a:r>
          <a:r>
            <a:rPr lang="en-US" sz="1600" dirty="0"/>
            <a:t>)</a:t>
          </a:r>
        </a:p>
      </dgm:t>
    </dgm:pt>
    <dgm:pt modelId="{9CD68521-9CEE-48BE-AF14-3393B7E9AE3F}" type="parTrans" cxnId="{D0847079-5853-4902-8E24-FC3B16BEB73E}">
      <dgm:prSet/>
      <dgm:spPr/>
      <dgm:t>
        <a:bodyPr/>
        <a:lstStyle/>
        <a:p>
          <a:endParaRPr lang="en-US"/>
        </a:p>
      </dgm:t>
    </dgm:pt>
    <dgm:pt modelId="{C8BB38BF-87C4-45B3-9A08-03A0908616B9}" type="sibTrans" cxnId="{D0847079-5853-4902-8E24-FC3B16BEB73E}">
      <dgm:prSet/>
      <dgm:spPr/>
      <dgm:t>
        <a:bodyPr/>
        <a:lstStyle/>
        <a:p>
          <a:endParaRPr lang="en-US"/>
        </a:p>
      </dgm:t>
    </dgm:pt>
    <dgm:pt modelId="{D0C454FE-4D50-427C-B335-33EEE2C94CA7}">
      <dgm:prSet custT="1"/>
      <dgm:spPr/>
      <dgm:t>
        <a:bodyPr/>
        <a:lstStyle/>
        <a:p>
          <a:r>
            <a:rPr lang="en-US" sz="1600" dirty="0"/>
            <a:t>Unit education on protocols, unit-based drills (with post-drill debriefs)</a:t>
          </a:r>
        </a:p>
      </dgm:t>
    </dgm:pt>
    <dgm:pt modelId="{B3F87071-CE4D-4C9B-996D-F26BA3200D50}" type="parTrans" cxnId="{6F570B32-3824-4A96-8828-F964236E4B6E}">
      <dgm:prSet/>
      <dgm:spPr/>
      <dgm:t>
        <a:bodyPr/>
        <a:lstStyle/>
        <a:p>
          <a:endParaRPr lang="en-US"/>
        </a:p>
      </dgm:t>
    </dgm:pt>
    <dgm:pt modelId="{8F525555-48B5-4C7A-BF52-EDFF252860AA}" type="sibTrans" cxnId="{6F570B32-3824-4A96-8828-F964236E4B6E}">
      <dgm:prSet/>
      <dgm:spPr/>
      <dgm:t>
        <a:bodyPr/>
        <a:lstStyle/>
        <a:p>
          <a:endParaRPr lang="en-US"/>
        </a:p>
      </dgm:t>
    </dgm:pt>
    <dgm:pt modelId="{F2D13EF8-E99E-4CB2-A9DD-74E303EE40B9}" type="pres">
      <dgm:prSet presAssocID="{DB167F43-4E38-4058-B00C-B05B48A7397A}" presName="linearFlow" presStyleCnt="0">
        <dgm:presLayoutVars>
          <dgm:dir/>
          <dgm:animLvl val="lvl"/>
          <dgm:resizeHandles/>
        </dgm:presLayoutVars>
      </dgm:prSet>
      <dgm:spPr/>
    </dgm:pt>
    <dgm:pt modelId="{31652F3A-30A2-48C9-B0E6-F2BC7E3438E7}" type="pres">
      <dgm:prSet presAssocID="{DDD82C28-229B-4572-A9BC-7647B1A1E0E6}" presName="compositeNode" presStyleCnt="0">
        <dgm:presLayoutVars>
          <dgm:bulletEnabled val="1"/>
        </dgm:presLayoutVars>
      </dgm:prSet>
      <dgm:spPr/>
    </dgm:pt>
    <dgm:pt modelId="{03B470C0-15E9-4B50-91F3-87503092AF56}" type="pres">
      <dgm:prSet presAssocID="{DDD82C28-229B-4572-A9BC-7647B1A1E0E6}" presName="image" presStyleLbl="fgImgPlace1" presStyleIdx="0" presStyleCnt="5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854A5-1499-42A4-901A-4E52ABF7D3BF}" type="pres">
      <dgm:prSet presAssocID="{DDD82C28-229B-4572-A9BC-7647B1A1E0E6}" presName="childNode" presStyleLbl="node1" presStyleIdx="0" presStyleCnt="5">
        <dgm:presLayoutVars>
          <dgm:bulletEnabled val="1"/>
        </dgm:presLayoutVars>
      </dgm:prSet>
      <dgm:spPr/>
    </dgm:pt>
    <dgm:pt modelId="{ED85B595-C54B-41F6-8F86-3C20B54FC4CF}" type="pres">
      <dgm:prSet presAssocID="{DDD82C28-229B-4572-A9BC-7647B1A1E0E6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48DF1FF4-1880-492C-870B-1B38CCE102D9}" type="pres">
      <dgm:prSet presAssocID="{12AF3025-4D49-461F-99FF-9866F79AE063}" presName="sibTrans" presStyleCnt="0"/>
      <dgm:spPr/>
    </dgm:pt>
    <dgm:pt modelId="{33FBBC60-D048-45D7-B7F6-009BEC22ADF6}" type="pres">
      <dgm:prSet presAssocID="{C28EAB12-EF3C-4723-B72D-72C8E2994EE9}" presName="compositeNode" presStyleCnt="0">
        <dgm:presLayoutVars>
          <dgm:bulletEnabled val="1"/>
        </dgm:presLayoutVars>
      </dgm:prSet>
      <dgm:spPr/>
    </dgm:pt>
    <dgm:pt modelId="{43B22D8F-4B9A-4245-A61C-ABD4CB4E08B9}" type="pres">
      <dgm:prSet presAssocID="{C28EAB12-EF3C-4723-B72D-72C8E2994EE9}" presName="image" presStyleLbl="fgImgPlace1" presStyleIdx="1" presStyleCnt="5"/>
      <dgm:spPr>
        <a:blipFill dpi="0" rotWithShape="1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941" t="-997" r="-5185" b="-4587"/>
          </a:stretch>
        </a:blipFill>
      </dgm:spPr>
    </dgm:pt>
    <dgm:pt modelId="{AF4F5842-DD0E-4851-8981-3021A5658C42}" type="pres">
      <dgm:prSet presAssocID="{C28EAB12-EF3C-4723-B72D-72C8E2994EE9}" presName="childNode" presStyleLbl="node1" presStyleIdx="1" presStyleCnt="5">
        <dgm:presLayoutVars>
          <dgm:bulletEnabled val="1"/>
        </dgm:presLayoutVars>
      </dgm:prSet>
      <dgm:spPr/>
    </dgm:pt>
    <dgm:pt modelId="{B2FE6E9D-AD19-4269-BFA8-6E1E744014F4}" type="pres">
      <dgm:prSet presAssocID="{C28EAB12-EF3C-4723-B72D-72C8E2994EE9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FF55A871-D410-479D-A4BB-3FBA3C5EC730}" type="pres">
      <dgm:prSet presAssocID="{DF936470-B3E8-448D-8121-FB5B6B96ED00}" presName="sibTrans" presStyleCnt="0"/>
      <dgm:spPr/>
    </dgm:pt>
    <dgm:pt modelId="{89D25126-364A-4946-ADAC-DD56313D1B3E}" type="pres">
      <dgm:prSet presAssocID="{0734E2DC-FC1E-40B1-8F82-F6A7262E0F66}" presName="compositeNode" presStyleCnt="0">
        <dgm:presLayoutVars>
          <dgm:bulletEnabled val="1"/>
        </dgm:presLayoutVars>
      </dgm:prSet>
      <dgm:spPr/>
    </dgm:pt>
    <dgm:pt modelId="{D8B75B9C-C030-4342-BEE3-7971FCAACC56}" type="pres">
      <dgm:prSet presAssocID="{0734E2DC-FC1E-40B1-8F82-F6A7262E0F66}" presName="imag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645" t="2820" r="5365" b="-8404"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634C0E04-AAA0-415C-B134-935D3BAA3DDE}" type="pres">
      <dgm:prSet presAssocID="{0734E2DC-FC1E-40B1-8F82-F6A7262E0F66}" presName="childNode" presStyleLbl="node1" presStyleIdx="2" presStyleCnt="5">
        <dgm:presLayoutVars>
          <dgm:bulletEnabled val="1"/>
        </dgm:presLayoutVars>
      </dgm:prSet>
      <dgm:spPr/>
    </dgm:pt>
    <dgm:pt modelId="{E2CEAF4B-2D25-48AD-A6F4-EFE20BC88FC2}" type="pres">
      <dgm:prSet presAssocID="{0734E2DC-FC1E-40B1-8F82-F6A7262E0F66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C5EE7719-2144-4A5E-9119-D559F950BD77}" type="pres">
      <dgm:prSet presAssocID="{7836B9DF-FE4F-4662-9044-948CF499E354}" presName="sibTrans" presStyleCnt="0"/>
      <dgm:spPr/>
    </dgm:pt>
    <dgm:pt modelId="{6AC3F1EA-D165-458D-98F3-CDF133E085F4}" type="pres">
      <dgm:prSet presAssocID="{3BE45AD3-F48C-404F-9719-BB398CF29D74}" presName="compositeNode" presStyleCnt="0">
        <dgm:presLayoutVars>
          <dgm:bulletEnabled val="1"/>
        </dgm:presLayoutVars>
      </dgm:prSet>
      <dgm:spPr/>
    </dgm:pt>
    <dgm:pt modelId="{F90DA373-A908-4218-88A8-930D979BE087}" type="pres">
      <dgm:prSet presAssocID="{3BE45AD3-F48C-404F-9719-BB398CF29D74}" presName="image" presStyleLbl="fgImgPlace1" presStyleIdx="3" presStyleCnt="5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8861" t="9139" r="13884" b="3797"/>
          </a:stretch>
        </a:blipFill>
      </dgm:spPr>
      <dgm:extLst>
        <a:ext uri="{E40237B7-FDA0-4F09-8148-C483321AD2D9}">
          <dgm14:cNvPr xmlns:dgm14="http://schemas.microsoft.com/office/drawing/2010/diagram" id="0" name="" descr="Water with solid fill"/>
        </a:ext>
      </dgm:extLst>
    </dgm:pt>
    <dgm:pt modelId="{464936AF-FAD9-4D9A-B975-74B28F7CEBBC}" type="pres">
      <dgm:prSet presAssocID="{3BE45AD3-F48C-404F-9719-BB398CF29D74}" presName="childNode" presStyleLbl="node1" presStyleIdx="3" presStyleCnt="5">
        <dgm:presLayoutVars>
          <dgm:bulletEnabled val="1"/>
        </dgm:presLayoutVars>
      </dgm:prSet>
      <dgm:spPr/>
    </dgm:pt>
    <dgm:pt modelId="{B7B92538-3886-4C12-8BDA-A0EBFE1C0A99}" type="pres">
      <dgm:prSet presAssocID="{3BE45AD3-F48C-404F-9719-BB398CF29D74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3CF5DD7E-A045-4CA5-B45F-1764E0859A0E}" type="pres">
      <dgm:prSet presAssocID="{CDE451F5-6CD9-4FEC-8CE6-69AB9CF09DD4}" presName="sibTrans" presStyleCnt="0"/>
      <dgm:spPr/>
    </dgm:pt>
    <dgm:pt modelId="{F96513B5-6D9F-4075-9111-245E683C7052}" type="pres">
      <dgm:prSet presAssocID="{F4A188A6-299F-4076-9A56-7170E32D6042}" presName="compositeNode" presStyleCnt="0">
        <dgm:presLayoutVars>
          <dgm:bulletEnabled val="1"/>
        </dgm:presLayoutVars>
      </dgm:prSet>
      <dgm:spPr/>
    </dgm:pt>
    <dgm:pt modelId="{A7975EB5-5283-4870-AA9E-ABAC716D333D}" type="pres">
      <dgm:prSet presAssocID="{F4A188A6-299F-4076-9A56-7170E32D6042}" presName="image" presStyleLbl="fgImgPlac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8000" r="-8000"/>
          </a:stretch>
        </a:blipFill>
      </dgm:spPr>
      <dgm:extLst>
        <a:ext uri="{E40237B7-FDA0-4F09-8148-C483321AD2D9}">
          <dgm14:cNvPr xmlns:dgm14="http://schemas.microsoft.com/office/drawing/2010/diagram" id="0" name="" descr="Group of men with solid fill"/>
        </a:ext>
      </dgm:extLst>
    </dgm:pt>
    <dgm:pt modelId="{B6162768-4CC0-47E2-B589-4F77C600BDF7}" type="pres">
      <dgm:prSet presAssocID="{F4A188A6-299F-4076-9A56-7170E32D6042}" presName="childNode" presStyleLbl="node1" presStyleIdx="4" presStyleCnt="5">
        <dgm:presLayoutVars>
          <dgm:bulletEnabled val="1"/>
        </dgm:presLayoutVars>
      </dgm:prSet>
      <dgm:spPr/>
    </dgm:pt>
    <dgm:pt modelId="{21340C9B-89F2-42ED-AED3-00684DE00317}" type="pres">
      <dgm:prSet presAssocID="{F4A188A6-299F-4076-9A56-7170E32D6042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F214EB0B-358B-4E4A-BE09-59231EA644DB}" type="presOf" srcId="{F4A188A6-299F-4076-9A56-7170E32D6042}" destId="{21340C9B-89F2-42ED-AED3-00684DE00317}" srcOrd="0" destOrd="0" presId="urn:microsoft.com/office/officeart/2005/8/layout/hList2"/>
    <dgm:cxn modelId="{62D5B815-860F-423E-8CEF-BE8F3A4093A4}" type="presOf" srcId="{3BE45AD3-F48C-404F-9719-BB398CF29D74}" destId="{B7B92538-3886-4C12-8BDA-A0EBFE1C0A99}" srcOrd="0" destOrd="0" presId="urn:microsoft.com/office/officeart/2005/8/layout/hList2"/>
    <dgm:cxn modelId="{A0DE781D-BFA2-4A26-8183-BE0CDF6D988F}" srcId="{0734E2DC-FC1E-40B1-8F82-F6A7262E0F66}" destId="{136BADFD-394A-4275-923A-ECD92702B3D7}" srcOrd="0" destOrd="0" parTransId="{51811CB0-F6D7-4296-8C19-458C4C13DD4D}" sibTransId="{5C8DBBCE-DB47-4E43-BA3B-7930535A8546}"/>
    <dgm:cxn modelId="{D981ED29-A247-48F7-8F12-92A1B0790955}" type="presOf" srcId="{136BADFD-394A-4275-923A-ECD92702B3D7}" destId="{634C0E04-AAA0-415C-B134-935D3BAA3DDE}" srcOrd="0" destOrd="0" presId="urn:microsoft.com/office/officeart/2005/8/layout/hList2"/>
    <dgm:cxn modelId="{6F570B32-3824-4A96-8828-F964236E4B6E}" srcId="{F4A188A6-299F-4076-9A56-7170E32D6042}" destId="{D0C454FE-4D50-427C-B335-33EEE2C94CA7}" srcOrd="0" destOrd="0" parTransId="{B3F87071-CE4D-4C9B-996D-F26BA3200D50}" sibTransId="{8F525555-48B5-4C7A-BF52-EDFF252860AA}"/>
    <dgm:cxn modelId="{6A30773B-8614-4AA8-B245-0246CC2BE389}" srcId="{DB167F43-4E38-4058-B00C-B05B48A7397A}" destId="{DDD82C28-229B-4572-A9BC-7647B1A1E0E6}" srcOrd="0" destOrd="0" parTransId="{D7DBB0A9-1326-4027-B9FF-ACED3BBA2AD0}" sibTransId="{12AF3025-4D49-461F-99FF-9866F79AE063}"/>
    <dgm:cxn modelId="{D3435750-5C07-4877-AA18-6A5C71EB781A}" type="presOf" srcId="{C28EAB12-EF3C-4723-B72D-72C8E2994EE9}" destId="{B2FE6E9D-AD19-4269-BFA8-6E1E744014F4}" srcOrd="0" destOrd="0" presId="urn:microsoft.com/office/officeart/2005/8/layout/hList2"/>
    <dgm:cxn modelId="{B9C66D5B-D777-4768-AFC9-6EA81EC5F5D4}" type="presOf" srcId="{807CEEBF-227C-436D-89D7-158C8C3CA4E1}" destId="{AF4F5842-DD0E-4851-8981-3021A5658C42}" srcOrd="0" destOrd="0" presId="urn:microsoft.com/office/officeart/2005/8/layout/hList2"/>
    <dgm:cxn modelId="{9251775F-A97D-47F7-8F66-6471FA616F91}" type="presOf" srcId="{0734E2DC-FC1E-40B1-8F82-F6A7262E0F66}" destId="{E2CEAF4B-2D25-48AD-A6F4-EFE20BC88FC2}" srcOrd="0" destOrd="0" presId="urn:microsoft.com/office/officeart/2005/8/layout/hList2"/>
    <dgm:cxn modelId="{3EEC7374-C3BF-4CDF-AEAB-B58A39A5A330}" type="presOf" srcId="{5592EAA8-0994-466C-8DD9-300A854CC04D}" destId="{464936AF-FAD9-4D9A-B975-74B28F7CEBBC}" srcOrd="0" destOrd="0" presId="urn:microsoft.com/office/officeart/2005/8/layout/hList2"/>
    <dgm:cxn modelId="{E063CD74-9254-40A3-A777-5A6B97E5BC98}" srcId="{DB167F43-4E38-4058-B00C-B05B48A7397A}" destId="{3BE45AD3-F48C-404F-9719-BB398CF29D74}" srcOrd="3" destOrd="0" parTransId="{AB3C8165-C576-4E6A-B63B-F9E7202A7F0F}" sibTransId="{CDE451F5-6CD9-4FEC-8CE6-69AB9CF09DD4}"/>
    <dgm:cxn modelId="{D0847079-5853-4902-8E24-FC3B16BEB73E}" srcId="{3BE45AD3-F48C-404F-9719-BB398CF29D74}" destId="{5592EAA8-0994-466C-8DD9-300A854CC04D}" srcOrd="0" destOrd="0" parTransId="{9CD68521-9CEE-48BE-AF14-3393B7E9AE3F}" sibTransId="{C8BB38BF-87C4-45B3-9A08-03A0908616B9}"/>
    <dgm:cxn modelId="{619C13A0-AE75-4F13-84B3-9FC405EBE5F1}" srcId="{DB167F43-4E38-4058-B00C-B05B48A7397A}" destId="{C28EAB12-EF3C-4723-B72D-72C8E2994EE9}" srcOrd="1" destOrd="0" parTransId="{1ACDC5D9-A052-4460-BD45-7B66CDB9CB28}" sibTransId="{DF936470-B3E8-448D-8121-FB5B6B96ED00}"/>
    <dgm:cxn modelId="{6DC009A5-8562-4F20-A667-E836999014E5}" type="presOf" srcId="{88F90BEF-582D-4715-969C-F48413093F1E}" destId="{7AE854A5-1499-42A4-901A-4E52ABF7D3BF}" srcOrd="0" destOrd="0" presId="urn:microsoft.com/office/officeart/2005/8/layout/hList2"/>
    <dgm:cxn modelId="{DBBE84AD-F808-4364-9E23-CF6634892F7D}" type="presOf" srcId="{DB167F43-4E38-4058-B00C-B05B48A7397A}" destId="{F2D13EF8-E99E-4CB2-A9DD-74E303EE40B9}" srcOrd="0" destOrd="0" presId="urn:microsoft.com/office/officeart/2005/8/layout/hList2"/>
    <dgm:cxn modelId="{827D42BB-017B-4ECF-B160-3725077A9C0B}" type="presOf" srcId="{DDD82C28-229B-4572-A9BC-7647B1A1E0E6}" destId="{ED85B595-C54B-41F6-8F86-3C20B54FC4CF}" srcOrd="0" destOrd="0" presId="urn:microsoft.com/office/officeart/2005/8/layout/hList2"/>
    <dgm:cxn modelId="{22DD9EDA-D275-48EA-8AF5-F19A1478FB6E}" srcId="{DB167F43-4E38-4058-B00C-B05B48A7397A}" destId="{F4A188A6-299F-4076-9A56-7170E32D6042}" srcOrd="4" destOrd="0" parTransId="{8610535E-47F3-4E3A-903C-910AEF952725}" sibTransId="{C33A7EBC-2EC8-4804-B9E0-2EC28BDC04E3}"/>
    <dgm:cxn modelId="{52BE41E4-8103-42FE-B308-5668B97F124E}" srcId="{DDD82C28-229B-4572-A9BC-7647B1A1E0E6}" destId="{88F90BEF-582D-4715-969C-F48413093F1E}" srcOrd="0" destOrd="0" parTransId="{D557222D-CA8A-4E9D-8D78-45F03058216C}" sibTransId="{57A54B28-AACA-4AC3-93AA-2B5BD626BBCE}"/>
    <dgm:cxn modelId="{7487D9F7-B03B-48EC-84B4-DC94FCD1F301}" srcId="{C28EAB12-EF3C-4723-B72D-72C8E2994EE9}" destId="{807CEEBF-227C-436D-89D7-158C8C3CA4E1}" srcOrd="0" destOrd="0" parTransId="{B747C23E-F00C-4CBB-8FA7-4F2E6BFB281E}" sibTransId="{6FF307D5-EC0E-44A0-B282-D12324B00B67}"/>
    <dgm:cxn modelId="{FD3DACF9-6214-421A-A67A-787117279460}" srcId="{DB167F43-4E38-4058-B00C-B05B48A7397A}" destId="{0734E2DC-FC1E-40B1-8F82-F6A7262E0F66}" srcOrd="2" destOrd="0" parTransId="{D016876B-5C9C-451F-B5ED-47B9B221EE5D}" sibTransId="{7836B9DF-FE4F-4662-9044-948CF499E354}"/>
    <dgm:cxn modelId="{9A5D09FA-F5B9-4A67-AE31-13957D112B1E}" type="presOf" srcId="{D0C454FE-4D50-427C-B335-33EEE2C94CA7}" destId="{B6162768-4CC0-47E2-B589-4F77C600BDF7}" srcOrd="0" destOrd="0" presId="urn:microsoft.com/office/officeart/2005/8/layout/hList2"/>
    <dgm:cxn modelId="{CD0ADF83-CF33-40C8-946E-6EE97CA50707}" type="presParOf" srcId="{F2D13EF8-E99E-4CB2-A9DD-74E303EE40B9}" destId="{31652F3A-30A2-48C9-B0E6-F2BC7E3438E7}" srcOrd="0" destOrd="0" presId="urn:microsoft.com/office/officeart/2005/8/layout/hList2"/>
    <dgm:cxn modelId="{93787733-D291-4065-B0B0-D2467E26345F}" type="presParOf" srcId="{31652F3A-30A2-48C9-B0E6-F2BC7E3438E7}" destId="{03B470C0-15E9-4B50-91F3-87503092AF56}" srcOrd="0" destOrd="0" presId="urn:microsoft.com/office/officeart/2005/8/layout/hList2"/>
    <dgm:cxn modelId="{DD5EA855-D620-447F-8B38-0A263760D680}" type="presParOf" srcId="{31652F3A-30A2-48C9-B0E6-F2BC7E3438E7}" destId="{7AE854A5-1499-42A4-901A-4E52ABF7D3BF}" srcOrd="1" destOrd="0" presId="urn:microsoft.com/office/officeart/2005/8/layout/hList2"/>
    <dgm:cxn modelId="{743A658A-D9BB-44AE-9731-87BD4983D7CF}" type="presParOf" srcId="{31652F3A-30A2-48C9-B0E6-F2BC7E3438E7}" destId="{ED85B595-C54B-41F6-8F86-3C20B54FC4CF}" srcOrd="2" destOrd="0" presId="urn:microsoft.com/office/officeart/2005/8/layout/hList2"/>
    <dgm:cxn modelId="{208B2DC3-37D0-48CA-B341-19C72076E5C2}" type="presParOf" srcId="{F2D13EF8-E99E-4CB2-A9DD-74E303EE40B9}" destId="{48DF1FF4-1880-492C-870B-1B38CCE102D9}" srcOrd="1" destOrd="0" presId="urn:microsoft.com/office/officeart/2005/8/layout/hList2"/>
    <dgm:cxn modelId="{D1634BB5-F026-4120-BA55-A6B376A9DBCD}" type="presParOf" srcId="{F2D13EF8-E99E-4CB2-A9DD-74E303EE40B9}" destId="{33FBBC60-D048-45D7-B7F6-009BEC22ADF6}" srcOrd="2" destOrd="0" presId="urn:microsoft.com/office/officeart/2005/8/layout/hList2"/>
    <dgm:cxn modelId="{830CF701-6087-4030-8ABC-0C7144CD7033}" type="presParOf" srcId="{33FBBC60-D048-45D7-B7F6-009BEC22ADF6}" destId="{43B22D8F-4B9A-4245-A61C-ABD4CB4E08B9}" srcOrd="0" destOrd="0" presId="urn:microsoft.com/office/officeart/2005/8/layout/hList2"/>
    <dgm:cxn modelId="{4019B104-A569-4486-A6A3-E2111CA6870B}" type="presParOf" srcId="{33FBBC60-D048-45D7-B7F6-009BEC22ADF6}" destId="{AF4F5842-DD0E-4851-8981-3021A5658C42}" srcOrd="1" destOrd="0" presId="urn:microsoft.com/office/officeart/2005/8/layout/hList2"/>
    <dgm:cxn modelId="{32644132-7F48-44F7-9C94-23F440912C82}" type="presParOf" srcId="{33FBBC60-D048-45D7-B7F6-009BEC22ADF6}" destId="{B2FE6E9D-AD19-4269-BFA8-6E1E744014F4}" srcOrd="2" destOrd="0" presId="urn:microsoft.com/office/officeart/2005/8/layout/hList2"/>
    <dgm:cxn modelId="{D9772BF7-9308-45EF-AAC9-85C5C6D2824F}" type="presParOf" srcId="{F2D13EF8-E99E-4CB2-A9DD-74E303EE40B9}" destId="{FF55A871-D410-479D-A4BB-3FBA3C5EC730}" srcOrd="3" destOrd="0" presId="urn:microsoft.com/office/officeart/2005/8/layout/hList2"/>
    <dgm:cxn modelId="{9BBE6B93-322F-4884-B63F-1F10BF201206}" type="presParOf" srcId="{F2D13EF8-E99E-4CB2-A9DD-74E303EE40B9}" destId="{89D25126-364A-4946-ADAC-DD56313D1B3E}" srcOrd="4" destOrd="0" presId="urn:microsoft.com/office/officeart/2005/8/layout/hList2"/>
    <dgm:cxn modelId="{4767ACA4-7ED0-4DF5-870C-6406D0B2697E}" type="presParOf" srcId="{89D25126-364A-4946-ADAC-DD56313D1B3E}" destId="{D8B75B9C-C030-4342-BEE3-7971FCAACC56}" srcOrd="0" destOrd="0" presId="urn:microsoft.com/office/officeart/2005/8/layout/hList2"/>
    <dgm:cxn modelId="{A78E048B-DBB6-4D92-9362-9521A567CFE0}" type="presParOf" srcId="{89D25126-364A-4946-ADAC-DD56313D1B3E}" destId="{634C0E04-AAA0-415C-B134-935D3BAA3DDE}" srcOrd="1" destOrd="0" presId="urn:microsoft.com/office/officeart/2005/8/layout/hList2"/>
    <dgm:cxn modelId="{7FB761BC-969C-4441-A6B5-3434853A5F68}" type="presParOf" srcId="{89D25126-364A-4946-ADAC-DD56313D1B3E}" destId="{E2CEAF4B-2D25-48AD-A6F4-EFE20BC88FC2}" srcOrd="2" destOrd="0" presId="urn:microsoft.com/office/officeart/2005/8/layout/hList2"/>
    <dgm:cxn modelId="{234A39FB-970F-4E60-8CB5-A58FA7A48F7D}" type="presParOf" srcId="{F2D13EF8-E99E-4CB2-A9DD-74E303EE40B9}" destId="{C5EE7719-2144-4A5E-9119-D559F950BD77}" srcOrd="5" destOrd="0" presId="urn:microsoft.com/office/officeart/2005/8/layout/hList2"/>
    <dgm:cxn modelId="{6CF6AD5C-D2A0-44F3-BFE7-548EC83959F3}" type="presParOf" srcId="{F2D13EF8-E99E-4CB2-A9DD-74E303EE40B9}" destId="{6AC3F1EA-D165-458D-98F3-CDF133E085F4}" srcOrd="6" destOrd="0" presId="urn:microsoft.com/office/officeart/2005/8/layout/hList2"/>
    <dgm:cxn modelId="{D038ED36-EC82-4AE3-88EF-21D10CDF433C}" type="presParOf" srcId="{6AC3F1EA-D165-458D-98F3-CDF133E085F4}" destId="{F90DA373-A908-4218-88A8-930D979BE087}" srcOrd="0" destOrd="0" presId="urn:microsoft.com/office/officeart/2005/8/layout/hList2"/>
    <dgm:cxn modelId="{1FD029A6-9977-4CC4-B122-C6E35327859B}" type="presParOf" srcId="{6AC3F1EA-D165-458D-98F3-CDF133E085F4}" destId="{464936AF-FAD9-4D9A-B975-74B28F7CEBBC}" srcOrd="1" destOrd="0" presId="urn:microsoft.com/office/officeart/2005/8/layout/hList2"/>
    <dgm:cxn modelId="{47CE0794-E3BA-4214-B1AB-22E687146EC4}" type="presParOf" srcId="{6AC3F1EA-D165-458D-98F3-CDF133E085F4}" destId="{B7B92538-3886-4C12-8BDA-A0EBFE1C0A99}" srcOrd="2" destOrd="0" presId="urn:microsoft.com/office/officeart/2005/8/layout/hList2"/>
    <dgm:cxn modelId="{E70ECE42-5B84-4C0C-986A-CD16CBBC87DB}" type="presParOf" srcId="{F2D13EF8-E99E-4CB2-A9DD-74E303EE40B9}" destId="{3CF5DD7E-A045-4CA5-B45F-1764E0859A0E}" srcOrd="7" destOrd="0" presId="urn:microsoft.com/office/officeart/2005/8/layout/hList2"/>
    <dgm:cxn modelId="{A2D5E34D-395E-470D-81AE-29031CE36B2F}" type="presParOf" srcId="{F2D13EF8-E99E-4CB2-A9DD-74E303EE40B9}" destId="{F96513B5-6D9F-4075-9111-245E683C7052}" srcOrd="8" destOrd="0" presId="urn:microsoft.com/office/officeart/2005/8/layout/hList2"/>
    <dgm:cxn modelId="{D15DF0FD-03F0-4DE3-B5AA-A392FCB818A5}" type="presParOf" srcId="{F96513B5-6D9F-4075-9111-245E683C7052}" destId="{A7975EB5-5283-4870-AA9E-ABAC716D333D}" srcOrd="0" destOrd="0" presId="urn:microsoft.com/office/officeart/2005/8/layout/hList2"/>
    <dgm:cxn modelId="{7619E85B-EFDA-4F95-8633-582F647EC1B4}" type="presParOf" srcId="{F96513B5-6D9F-4075-9111-245E683C7052}" destId="{B6162768-4CC0-47E2-B589-4F77C600BDF7}" srcOrd="1" destOrd="0" presId="urn:microsoft.com/office/officeart/2005/8/layout/hList2"/>
    <dgm:cxn modelId="{7B9CABB4-2BF5-4542-9EE1-22CA394CFE14}" type="presParOf" srcId="{F96513B5-6D9F-4075-9111-245E683C7052}" destId="{21340C9B-89F2-42ED-AED3-00684DE0031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A92B4-AF4E-4993-B0FF-72501CF6B677}" type="doc">
      <dgm:prSet loTypeId="urn:microsoft.com/office/officeart/2005/8/layout/h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CD3FE0-3E64-4034-8CA5-8D2C4700CDE0}">
      <dgm:prSet/>
      <dgm:spPr/>
      <dgm:t>
        <a:bodyPr/>
        <a:lstStyle/>
        <a:p>
          <a:r>
            <a:rPr lang="en-US" dirty="0"/>
            <a:t>Assessment of hemorrhage risk (prenatal, on admission, and at other appropriate times)</a:t>
          </a:r>
        </a:p>
      </dgm:t>
    </dgm:pt>
    <dgm:pt modelId="{161CB192-E005-49A0-8137-6C825C0FA9DC}" type="parTrans" cxnId="{55D95062-7BD0-45A3-9A23-3298ADDF3E1C}">
      <dgm:prSet/>
      <dgm:spPr/>
      <dgm:t>
        <a:bodyPr/>
        <a:lstStyle/>
        <a:p>
          <a:endParaRPr lang="en-US"/>
        </a:p>
      </dgm:t>
    </dgm:pt>
    <dgm:pt modelId="{BCB1DB26-F72A-4ED5-85C7-BF190DBB4953}" type="sibTrans" cxnId="{55D95062-7BD0-45A3-9A23-3298ADDF3E1C}">
      <dgm:prSet/>
      <dgm:spPr/>
      <dgm:t>
        <a:bodyPr/>
        <a:lstStyle/>
        <a:p>
          <a:endParaRPr lang="en-US"/>
        </a:p>
      </dgm:t>
    </dgm:pt>
    <dgm:pt modelId="{147E39A4-FEC3-47F1-97DE-984CCDEE88CE}">
      <dgm:prSet/>
      <dgm:spPr/>
      <dgm:t>
        <a:bodyPr/>
        <a:lstStyle/>
        <a:p>
          <a:r>
            <a:rPr lang="en-US" dirty="0"/>
            <a:t>Measurement of cumulative blood loss (formal, as quantitative as possible)</a:t>
          </a:r>
        </a:p>
      </dgm:t>
    </dgm:pt>
    <dgm:pt modelId="{71E5B53D-2109-4749-A8BA-E74B3D4C63F2}" type="parTrans" cxnId="{45AC02D1-4CDC-4573-B82A-15A503151866}">
      <dgm:prSet/>
      <dgm:spPr/>
      <dgm:t>
        <a:bodyPr/>
        <a:lstStyle/>
        <a:p>
          <a:endParaRPr lang="en-US"/>
        </a:p>
      </dgm:t>
    </dgm:pt>
    <dgm:pt modelId="{C886C31C-1675-45C8-ABF1-7F5FF4104593}" type="sibTrans" cxnId="{45AC02D1-4CDC-4573-B82A-15A503151866}">
      <dgm:prSet/>
      <dgm:spPr/>
      <dgm:t>
        <a:bodyPr/>
        <a:lstStyle/>
        <a:p>
          <a:endParaRPr lang="en-US"/>
        </a:p>
      </dgm:t>
    </dgm:pt>
    <dgm:pt modelId="{41742673-AFFC-49FD-8C8D-101961EE08FB}">
      <dgm:prSet/>
      <dgm:spPr/>
      <dgm:t>
        <a:bodyPr/>
        <a:lstStyle/>
        <a:p>
          <a:r>
            <a:rPr lang="en-US" dirty="0"/>
            <a:t>Active management of the 3rd stage of labor (department-wide protocol)</a:t>
          </a:r>
        </a:p>
      </dgm:t>
    </dgm:pt>
    <dgm:pt modelId="{F4351839-78C6-4B8C-B804-1B6ADC1888D7}" type="parTrans" cxnId="{106CD7F4-DA71-4898-BDC5-E6F2A19F5B3F}">
      <dgm:prSet/>
      <dgm:spPr/>
      <dgm:t>
        <a:bodyPr/>
        <a:lstStyle/>
        <a:p>
          <a:endParaRPr lang="en-US"/>
        </a:p>
      </dgm:t>
    </dgm:pt>
    <dgm:pt modelId="{54D164B7-14E8-4DFA-95F7-646E0528A0FE}" type="sibTrans" cxnId="{106CD7F4-DA71-4898-BDC5-E6F2A19F5B3F}">
      <dgm:prSet/>
      <dgm:spPr/>
      <dgm:t>
        <a:bodyPr/>
        <a:lstStyle/>
        <a:p>
          <a:endParaRPr lang="en-US"/>
        </a:p>
      </dgm:t>
    </dgm:pt>
    <dgm:pt modelId="{0FF8807C-4A6F-409C-BEE4-F93F401E2841}">
      <dgm:prSet/>
      <dgm:spPr/>
      <dgm:t>
        <a:bodyPr/>
        <a:lstStyle/>
        <a:p>
          <a:endParaRPr lang="en-US" dirty="0"/>
        </a:p>
      </dgm:t>
    </dgm:pt>
    <dgm:pt modelId="{EF9E90D4-A1C0-4D90-BE14-BCF1FD345D1F}" type="parTrans" cxnId="{FFAC0BC8-B552-4473-B10E-1EF145FDA572}">
      <dgm:prSet/>
      <dgm:spPr/>
      <dgm:t>
        <a:bodyPr/>
        <a:lstStyle/>
        <a:p>
          <a:endParaRPr lang="en-US"/>
        </a:p>
      </dgm:t>
    </dgm:pt>
    <dgm:pt modelId="{7FBF95B8-1C87-44C9-BCBA-D02FCFBC646D}" type="sibTrans" cxnId="{FFAC0BC8-B552-4473-B10E-1EF145FDA572}">
      <dgm:prSet/>
      <dgm:spPr/>
      <dgm:t>
        <a:bodyPr/>
        <a:lstStyle/>
        <a:p>
          <a:endParaRPr lang="en-US"/>
        </a:p>
      </dgm:t>
    </dgm:pt>
    <dgm:pt modelId="{FE86C7B0-362A-4BC1-9A36-C4CED4331A5E}">
      <dgm:prSet/>
      <dgm:spPr/>
      <dgm:t>
        <a:bodyPr/>
        <a:lstStyle/>
        <a:p>
          <a:endParaRPr lang="en-US" dirty="0"/>
        </a:p>
      </dgm:t>
    </dgm:pt>
    <dgm:pt modelId="{7DD1DBE6-8427-43DE-8E61-CB1E8753BC2E}" type="parTrans" cxnId="{AEB1ED39-F657-4BCA-8C2A-02D7C09BD354}">
      <dgm:prSet/>
      <dgm:spPr/>
      <dgm:t>
        <a:bodyPr/>
        <a:lstStyle/>
        <a:p>
          <a:endParaRPr lang="en-US"/>
        </a:p>
      </dgm:t>
    </dgm:pt>
    <dgm:pt modelId="{A3DCEC44-30AE-4D9D-A9FE-EF9CEB9AEAE0}" type="sibTrans" cxnId="{AEB1ED39-F657-4BCA-8C2A-02D7C09BD354}">
      <dgm:prSet/>
      <dgm:spPr/>
      <dgm:t>
        <a:bodyPr/>
        <a:lstStyle/>
        <a:p>
          <a:endParaRPr lang="en-US"/>
        </a:p>
      </dgm:t>
    </dgm:pt>
    <dgm:pt modelId="{8C3DB92A-4412-4E3D-84DC-4908BB6282C6}">
      <dgm:prSet/>
      <dgm:spPr/>
      <dgm:t>
        <a:bodyPr/>
        <a:lstStyle/>
        <a:p>
          <a:endParaRPr lang="en-US" dirty="0"/>
        </a:p>
      </dgm:t>
    </dgm:pt>
    <dgm:pt modelId="{C8C04B01-F3DF-4ED7-9D7B-96F577A3119E}" type="parTrans" cxnId="{B8CEFD09-8144-489D-A3A1-FE1E29C4C1A7}">
      <dgm:prSet/>
      <dgm:spPr/>
      <dgm:t>
        <a:bodyPr/>
        <a:lstStyle/>
        <a:p>
          <a:endParaRPr lang="en-US"/>
        </a:p>
      </dgm:t>
    </dgm:pt>
    <dgm:pt modelId="{69D3F863-A5BF-4EF3-95F7-3CB3F56023B5}" type="sibTrans" cxnId="{B8CEFD09-8144-489D-A3A1-FE1E29C4C1A7}">
      <dgm:prSet/>
      <dgm:spPr/>
      <dgm:t>
        <a:bodyPr/>
        <a:lstStyle/>
        <a:p>
          <a:endParaRPr lang="en-US"/>
        </a:p>
      </dgm:t>
    </dgm:pt>
    <dgm:pt modelId="{861219ED-9F36-48B4-BEE0-0CFD6933D79A}" type="pres">
      <dgm:prSet presAssocID="{FC3A92B4-AF4E-4993-B0FF-72501CF6B677}" presName="linearFlow" presStyleCnt="0">
        <dgm:presLayoutVars>
          <dgm:dir/>
          <dgm:animLvl val="lvl"/>
          <dgm:resizeHandles/>
        </dgm:presLayoutVars>
      </dgm:prSet>
      <dgm:spPr/>
    </dgm:pt>
    <dgm:pt modelId="{D18B1646-DB5A-4190-845E-A93302328BA9}" type="pres">
      <dgm:prSet presAssocID="{0FF8807C-4A6F-409C-BEE4-F93F401E2841}" presName="compositeNode" presStyleCnt="0">
        <dgm:presLayoutVars>
          <dgm:bulletEnabled val="1"/>
        </dgm:presLayoutVars>
      </dgm:prSet>
      <dgm:spPr/>
    </dgm:pt>
    <dgm:pt modelId="{78C64DBD-1619-49A1-B78D-EAE89E2B4827}" type="pres">
      <dgm:prSet presAssocID="{0FF8807C-4A6F-409C-BEE4-F93F401E2841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C417EC33-F647-4330-8737-8F68D24BF80E}" type="pres">
      <dgm:prSet presAssocID="{0FF8807C-4A6F-409C-BEE4-F93F401E2841}" presName="childNode" presStyleLbl="node1" presStyleIdx="0" presStyleCnt="3">
        <dgm:presLayoutVars>
          <dgm:bulletEnabled val="1"/>
        </dgm:presLayoutVars>
      </dgm:prSet>
      <dgm:spPr/>
    </dgm:pt>
    <dgm:pt modelId="{CB202E4A-9741-4423-8C70-FDD7403647CF}" type="pres">
      <dgm:prSet presAssocID="{0FF8807C-4A6F-409C-BEE4-F93F401E284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5F2D807-F5DD-4EBA-B9DA-64E5B906E956}" type="pres">
      <dgm:prSet presAssocID="{7FBF95B8-1C87-44C9-BCBA-D02FCFBC646D}" presName="sibTrans" presStyleCnt="0"/>
      <dgm:spPr/>
    </dgm:pt>
    <dgm:pt modelId="{0721DBC6-6A1D-4500-9FE4-CA5673C6DEF5}" type="pres">
      <dgm:prSet presAssocID="{FE86C7B0-362A-4BC1-9A36-C4CED4331A5E}" presName="compositeNode" presStyleCnt="0">
        <dgm:presLayoutVars>
          <dgm:bulletEnabled val="1"/>
        </dgm:presLayoutVars>
      </dgm:prSet>
      <dgm:spPr/>
    </dgm:pt>
    <dgm:pt modelId="{7CE900D3-17BA-4E52-9498-074A1FF85C9E}" type="pres">
      <dgm:prSet presAssocID="{FE86C7B0-362A-4BC1-9A36-C4CED4331A5E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9A864BB5-A2CC-4D6A-AADE-8586AAC79143}" type="pres">
      <dgm:prSet presAssocID="{FE86C7B0-362A-4BC1-9A36-C4CED4331A5E}" presName="childNode" presStyleLbl="node1" presStyleIdx="1" presStyleCnt="3">
        <dgm:presLayoutVars>
          <dgm:bulletEnabled val="1"/>
        </dgm:presLayoutVars>
      </dgm:prSet>
      <dgm:spPr/>
    </dgm:pt>
    <dgm:pt modelId="{9D796D3F-01AB-4390-ABB1-701CD3B86828}" type="pres">
      <dgm:prSet presAssocID="{FE86C7B0-362A-4BC1-9A36-C4CED4331A5E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DB71163-57A1-4513-A02A-41F911C11DB6}" type="pres">
      <dgm:prSet presAssocID="{A3DCEC44-30AE-4D9D-A9FE-EF9CEB9AEAE0}" presName="sibTrans" presStyleCnt="0"/>
      <dgm:spPr/>
    </dgm:pt>
    <dgm:pt modelId="{92E4763C-AC48-4D86-9ACE-3A1FCB5CDA45}" type="pres">
      <dgm:prSet presAssocID="{8C3DB92A-4412-4E3D-84DC-4908BB6282C6}" presName="compositeNode" presStyleCnt="0">
        <dgm:presLayoutVars>
          <dgm:bulletEnabled val="1"/>
        </dgm:presLayoutVars>
      </dgm:prSet>
      <dgm:spPr/>
    </dgm:pt>
    <dgm:pt modelId="{69B73A93-2180-4733-9C0C-16FDC6D1156F}" type="pres">
      <dgm:prSet presAssocID="{8C3DB92A-4412-4E3D-84DC-4908BB6282C6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C32CB38F-4343-4A72-8CB6-63185F44056F}" type="pres">
      <dgm:prSet presAssocID="{8C3DB92A-4412-4E3D-84DC-4908BB6282C6}" presName="childNode" presStyleLbl="node1" presStyleIdx="2" presStyleCnt="3">
        <dgm:presLayoutVars>
          <dgm:bulletEnabled val="1"/>
        </dgm:presLayoutVars>
      </dgm:prSet>
      <dgm:spPr/>
    </dgm:pt>
    <dgm:pt modelId="{833A37DD-D82D-43E6-8398-8B6B8D3FFE51}" type="pres">
      <dgm:prSet presAssocID="{8C3DB92A-4412-4E3D-84DC-4908BB6282C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8CEFD09-8144-489D-A3A1-FE1E29C4C1A7}" srcId="{FC3A92B4-AF4E-4993-B0FF-72501CF6B677}" destId="{8C3DB92A-4412-4E3D-84DC-4908BB6282C6}" srcOrd="2" destOrd="0" parTransId="{C8C04B01-F3DF-4ED7-9D7B-96F577A3119E}" sibTransId="{69D3F863-A5BF-4EF3-95F7-3CB3F56023B5}"/>
    <dgm:cxn modelId="{F5778B1C-42DF-4217-8FCC-099F542FC6B9}" type="presOf" srcId="{147E39A4-FEC3-47F1-97DE-984CCDEE88CE}" destId="{9A864BB5-A2CC-4D6A-AADE-8586AAC79143}" srcOrd="0" destOrd="0" presId="urn:microsoft.com/office/officeart/2005/8/layout/hList2"/>
    <dgm:cxn modelId="{AEB1ED39-F657-4BCA-8C2A-02D7C09BD354}" srcId="{FC3A92B4-AF4E-4993-B0FF-72501CF6B677}" destId="{FE86C7B0-362A-4BC1-9A36-C4CED4331A5E}" srcOrd="1" destOrd="0" parTransId="{7DD1DBE6-8427-43DE-8E61-CB1E8753BC2E}" sibTransId="{A3DCEC44-30AE-4D9D-A9FE-EF9CEB9AEAE0}"/>
    <dgm:cxn modelId="{C13C3753-9B3E-481F-8C81-A8B6084CA14D}" type="presOf" srcId="{8C3DB92A-4412-4E3D-84DC-4908BB6282C6}" destId="{833A37DD-D82D-43E6-8398-8B6B8D3FFE51}" srcOrd="0" destOrd="0" presId="urn:microsoft.com/office/officeart/2005/8/layout/hList2"/>
    <dgm:cxn modelId="{55D95062-7BD0-45A3-9A23-3298ADDF3E1C}" srcId="{0FF8807C-4A6F-409C-BEE4-F93F401E2841}" destId="{1FCD3FE0-3E64-4034-8CA5-8D2C4700CDE0}" srcOrd="0" destOrd="0" parTransId="{161CB192-E005-49A0-8137-6C825C0FA9DC}" sibTransId="{BCB1DB26-F72A-4ED5-85C7-BF190DBB4953}"/>
    <dgm:cxn modelId="{B3925B70-A1EA-417E-8183-D65792A1B23F}" type="presOf" srcId="{0FF8807C-4A6F-409C-BEE4-F93F401E2841}" destId="{CB202E4A-9741-4423-8C70-FDD7403647CF}" srcOrd="0" destOrd="0" presId="urn:microsoft.com/office/officeart/2005/8/layout/hList2"/>
    <dgm:cxn modelId="{6E2B7478-9583-4463-99F7-B67B85CA95B2}" type="presOf" srcId="{FE86C7B0-362A-4BC1-9A36-C4CED4331A5E}" destId="{9D796D3F-01AB-4390-ABB1-701CD3B86828}" srcOrd="0" destOrd="0" presId="urn:microsoft.com/office/officeart/2005/8/layout/hList2"/>
    <dgm:cxn modelId="{95E0FC82-9E66-4A6F-B2B4-4D4C270D5124}" type="presOf" srcId="{41742673-AFFC-49FD-8C8D-101961EE08FB}" destId="{C32CB38F-4343-4A72-8CB6-63185F44056F}" srcOrd="0" destOrd="0" presId="urn:microsoft.com/office/officeart/2005/8/layout/hList2"/>
    <dgm:cxn modelId="{36D2A0A7-0D14-4AC9-8C8B-BCC9B2420217}" type="presOf" srcId="{1FCD3FE0-3E64-4034-8CA5-8D2C4700CDE0}" destId="{C417EC33-F647-4330-8737-8F68D24BF80E}" srcOrd="0" destOrd="0" presId="urn:microsoft.com/office/officeart/2005/8/layout/hList2"/>
    <dgm:cxn modelId="{FFAC0BC8-B552-4473-B10E-1EF145FDA572}" srcId="{FC3A92B4-AF4E-4993-B0FF-72501CF6B677}" destId="{0FF8807C-4A6F-409C-BEE4-F93F401E2841}" srcOrd="0" destOrd="0" parTransId="{EF9E90D4-A1C0-4D90-BE14-BCF1FD345D1F}" sibTransId="{7FBF95B8-1C87-44C9-BCBA-D02FCFBC646D}"/>
    <dgm:cxn modelId="{45AC02D1-4CDC-4573-B82A-15A503151866}" srcId="{FE86C7B0-362A-4BC1-9A36-C4CED4331A5E}" destId="{147E39A4-FEC3-47F1-97DE-984CCDEE88CE}" srcOrd="0" destOrd="0" parTransId="{71E5B53D-2109-4749-A8BA-E74B3D4C63F2}" sibTransId="{C886C31C-1675-45C8-ABF1-7F5FF4104593}"/>
    <dgm:cxn modelId="{1E99A9EC-A0D6-4898-850D-2F94130359DB}" type="presOf" srcId="{FC3A92B4-AF4E-4993-B0FF-72501CF6B677}" destId="{861219ED-9F36-48B4-BEE0-0CFD6933D79A}" srcOrd="0" destOrd="0" presId="urn:microsoft.com/office/officeart/2005/8/layout/hList2"/>
    <dgm:cxn modelId="{106CD7F4-DA71-4898-BDC5-E6F2A19F5B3F}" srcId="{8C3DB92A-4412-4E3D-84DC-4908BB6282C6}" destId="{41742673-AFFC-49FD-8C8D-101961EE08FB}" srcOrd="0" destOrd="0" parTransId="{F4351839-78C6-4B8C-B804-1B6ADC1888D7}" sibTransId="{54D164B7-14E8-4DFA-95F7-646E0528A0FE}"/>
    <dgm:cxn modelId="{8C115A3E-09A5-4CFB-A175-A0D907C993F3}" type="presParOf" srcId="{861219ED-9F36-48B4-BEE0-0CFD6933D79A}" destId="{D18B1646-DB5A-4190-845E-A93302328BA9}" srcOrd="0" destOrd="0" presId="urn:microsoft.com/office/officeart/2005/8/layout/hList2"/>
    <dgm:cxn modelId="{0F0F1F39-B439-411D-872E-6DB0CC95EC97}" type="presParOf" srcId="{D18B1646-DB5A-4190-845E-A93302328BA9}" destId="{78C64DBD-1619-49A1-B78D-EAE89E2B4827}" srcOrd="0" destOrd="0" presId="urn:microsoft.com/office/officeart/2005/8/layout/hList2"/>
    <dgm:cxn modelId="{9045EB8B-B986-4773-8753-7B1E483984C9}" type="presParOf" srcId="{D18B1646-DB5A-4190-845E-A93302328BA9}" destId="{C417EC33-F647-4330-8737-8F68D24BF80E}" srcOrd="1" destOrd="0" presId="urn:microsoft.com/office/officeart/2005/8/layout/hList2"/>
    <dgm:cxn modelId="{46C03BDC-FB73-4A1D-8755-658AFCF7D024}" type="presParOf" srcId="{D18B1646-DB5A-4190-845E-A93302328BA9}" destId="{CB202E4A-9741-4423-8C70-FDD7403647CF}" srcOrd="2" destOrd="0" presId="urn:microsoft.com/office/officeart/2005/8/layout/hList2"/>
    <dgm:cxn modelId="{3F8E2CAE-A14B-42B3-B957-06E1A502E283}" type="presParOf" srcId="{861219ED-9F36-48B4-BEE0-0CFD6933D79A}" destId="{55F2D807-F5DD-4EBA-B9DA-64E5B906E956}" srcOrd="1" destOrd="0" presId="urn:microsoft.com/office/officeart/2005/8/layout/hList2"/>
    <dgm:cxn modelId="{65368A0B-04EA-4E9D-AD7F-AF605F9166CC}" type="presParOf" srcId="{861219ED-9F36-48B4-BEE0-0CFD6933D79A}" destId="{0721DBC6-6A1D-4500-9FE4-CA5673C6DEF5}" srcOrd="2" destOrd="0" presId="urn:microsoft.com/office/officeart/2005/8/layout/hList2"/>
    <dgm:cxn modelId="{A1D15153-1FFB-48AF-80E9-F64E04DFB078}" type="presParOf" srcId="{0721DBC6-6A1D-4500-9FE4-CA5673C6DEF5}" destId="{7CE900D3-17BA-4E52-9498-074A1FF85C9E}" srcOrd="0" destOrd="0" presId="urn:microsoft.com/office/officeart/2005/8/layout/hList2"/>
    <dgm:cxn modelId="{D7F5B301-F5A2-4985-ADED-E9204F95DE4C}" type="presParOf" srcId="{0721DBC6-6A1D-4500-9FE4-CA5673C6DEF5}" destId="{9A864BB5-A2CC-4D6A-AADE-8586AAC79143}" srcOrd="1" destOrd="0" presId="urn:microsoft.com/office/officeart/2005/8/layout/hList2"/>
    <dgm:cxn modelId="{00C64D6B-F9D2-4352-9F04-9A0FCBAC0297}" type="presParOf" srcId="{0721DBC6-6A1D-4500-9FE4-CA5673C6DEF5}" destId="{9D796D3F-01AB-4390-ABB1-701CD3B86828}" srcOrd="2" destOrd="0" presId="urn:microsoft.com/office/officeart/2005/8/layout/hList2"/>
    <dgm:cxn modelId="{17DAD8EF-9ABE-4DFF-8BFE-570BB7D718D6}" type="presParOf" srcId="{861219ED-9F36-48B4-BEE0-0CFD6933D79A}" destId="{3DB71163-57A1-4513-A02A-41F911C11DB6}" srcOrd="3" destOrd="0" presId="urn:microsoft.com/office/officeart/2005/8/layout/hList2"/>
    <dgm:cxn modelId="{E100D45B-FC59-4575-96CE-7A1FBDD1B5D4}" type="presParOf" srcId="{861219ED-9F36-48B4-BEE0-0CFD6933D79A}" destId="{92E4763C-AC48-4D86-9ACE-3A1FCB5CDA45}" srcOrd="4" destOrd="0" presId="urn:microsoft.com/office/officeart/2005/8/layout/hList2"/>
    <dgm:cxn modelId="{B1F21F1C-4F5B-42E4-848E-282790361B03}" type="presParOf" srcId="{92E4763C-AC48-4D86-9ACE-3A1FCB5CDA45}" destId="{69B73A93-2180-4733-9C0C-16FDC6D1156F}" srcOrd="0" destOrd="0" presId="urn:microsoft.com/office/officeart/2005/8/layout/hList2"/>
    <dgm:cxn modelId="{2C18F174-8B3D-4771-BA0C-778A7B104598}" type="presParOf" srcId="{92E4763C-AC48-4D86-9ACE-3A1FCB5CDA45}" destId="{C32CB38F-4343-4A72-8CB6-63185F44056F}" srcOrd="1" destOrd="0" presId="urn:microsoft.com/office/officeart/2005/8/layout/hList2"/>
    <dgm:cxn modelId="{3D39651D-5A7F-42C0-9B7E-01AB9E476232}" type="presParOf" srcId="{92E4763C-AC48-4D86-9ACE-3A1FCB5CDA45}" destId="{833A37DD-D82D-43E6-8398-8B6B8D3FFE5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80B61-4B68-4369-A0A8-D0383D384A27}" type="doc">
      <dgm:prSet loTypeId="urn:microsoft.com/office/officeart/2005/8/layout/h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DB7C5F-6B8C-46E4-9BA7-A267A0D8412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8F9446D-67D7-48D3-8D49-459DC762190E}" type="parTrans" cxnId="{423BC812-6E0F-474A-A235-018586369824}">
      <dgm:prSet/>
      <dgm:spPr/>
      <dgm:t>
        <a:bodyPr/>
        <a:lstStyle/>
        <a:p>
          <a:endParaRPr lang="en-US"/>
        </a:p>
      </dgm:t>
    </dgm:pt>
    <dgm:pt modelId="{6BF80655-86B2-4414-B36A-32B64A39941B}" type="sibTrans" cxnId="{423BC812-6E0F-474A-A235-018586369824}">
      <dgm:prSet/>
      <dgm:spPr/>
      <dgm:t>
        <a:bodyPr/>
        <a:lstStyle/>
        <a:p>
          <a:endParaRPr lang="en-US"/>
        </a:p>
      </dgm:t>
    </dgm:pt>
    <dgm:pt modelId="{8C37D5C8-2D06-490F-A375-9EC24992149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3BBE16C-8BA4-40B3-BB6E-8BEC282BC66D}" type="parTrans" cxnId="{C94141FD-0236-4836-84B7-41EC0807F8DE}">
      <dgm:prSet/>
      <dgm:spPr/>
      <dgm:t>
        <a:bodyPr/>
        <a:lstStyle/>
        <a:p>
          <a:endParaRPr lang="en-US"/>
        </a:p>
      </dgm:t>
    </dgm:pt>
    <dgm:pt modelId="{9D3A9F37-D3A1-49F9-98C4-8872B4F2EAEA}" type="sibTrans" cxnId="{C94141FD-0236-4836-84B7-41EC0807F8DE}">
      <dgm:prSet/>
      <dgm:spPr/>
      <dgm:t>
        <a:bodyPr/>
        <a:lstStyle/>
        <a:p>
          <a:endParaRPr lang="en-US"/>
        </a:p>
      </dgm:t>
    </dgm:pt>
    <dgm:pt modelId="{40FDC7CA-11C0-407A-AE7C-2D45483ABF26}">
      <dgm:prSet phldrT="[Text]"/>
      <dgm:spPr/>
      <dgm:t>
        <a:bodyPr/>
        <a:lstStyle/>
        <a:p>
          <a:r>
            <a:rPr lang="en-US" dirty="0"/>
            <a:t>Unit-standard, stage-based, obstetric hemorrhage emergency management plan with checklists</a:t>
          </a:r>
        </a:p>
      </dgm:t>
    </dgm:pt>
    <dgm:pt modelId="{9DCFC333-B103-4D0D-A48B-38F02A12DB4C}" type="parTrans" cxnId="{37A1138A-F1CE-4F52-BB0C-A755102AB5FF}">
      <dgm:prSet/>
      <dgm:spPr/>
      <dgm:t>
        <a:bodyPr/>
        <a:lstStyle/>
        <a:p>
          <a:endParaRPr lang="en-US"/>
        </a:p>
      </dgm:t>
    </dgm:pt>
    <dgm:pt modelId="{89AEC021-D4EF-4FE0-BDFA-346FD4825666}" type="sibTrans" cxnId="{37A1138A-F1CE-4F52-BB0C-A755102AB5FF}">
      <dgm:prSet/>
      <dgm:spPr/>
      <dgm:t>
        <a:bodyPr/>
        <a:lstStyle/>
        <a:p>
          <a:endParaRPr lang="en-US"/>
        </a:p>
      </dgm:t>
    </dgm:pt>
    <dgm:pt modelId="{F171426B-297D-40B2-948B-F27E9BDF757C}">
      <dgm:prSet phldrT="[Text]"/>
      <dgm:spPr/>
      <dgm:t>
        <a:bodyPr/>
        <a:lstStyle/>
        <a:p>
          <a:r>
            <a:rPr lang="en-US"/>
            <a:t>Support </a:t>
          </a:r>
          <a:r>
            <a:rPr lang="en-US" dirty="0"/>
            <a:t>program for patients, families, and staff for all significant hemorrhages</a:t>
          </a:r>
        </a:p>
      </dgm:t>
    </dgm:pt>
    <dgm:pt modelId="{51CEC43B-33FC-4048-86D3-C8B55147EA35}" type="parTrans" cxnId="{66251CB7-8813-4A13-9E0A-777A5942EDEC}">
      <dgm:prSet/>
      <dgm:spPr/>
      <dgm:t>
        <a:bodyPr/>
        <a:lstStyle/>
        <a:p>
          <a:endParaRPr lang="en-US"/>
        </a:p>
      </dgm:t>
    </dgm:pt>
    <dgm:pt modelId="{75FDA8C5-BCD9-460E-986F-841479D6066C}" type="sibTrans" cxnId="{66251CB7-8813-4A13-9E0A-777A5942EDEC}">
      <dgm:prSet/>
      <dgm:spPr/>
      <dgm:t>
        <a:bodyPr/>
        <a:lstStyle/>
        <a:p>
          <a:endParaRPr lang="en-US"/>
        </a:p>
      </dgm:t>
    </dgm:pt>
    <dgm:pt modelId="{29025D57-BC70-4060-AD65-8944EEE9A669}" type="pres">
      <dgm:prSet presAssocID="{45380B61-4B68-4369-A0A8-D0383D384A27}" presName="linearFlow" presStyleCnt="0">
        <dgm:presLayoutVars>
          <dgm:dir/>
          <dgm:animLvl val="lvl"/>
          <dgm:resizeHandles/>
        </dgm:presLayoutVars>
      </dgm:prSet>
      <dgm:spPr/>
    </dgm:pt>
    <dgm:pt modelId="{582CDBDA-85CB-4186-B257-A9C32862F188}" type="pres">
      <dgm:prSet presAssocID="{C7DB7C5F-6B8C-46E4-9BA7-A267A0D8412D}" presName="compositeNode" presStyleCnt="0">
        <dgm:presLayoutVars>
          <dgm:bulletEnabled val="1"/>
        </dgm:presLayoutVars>
      </dgm:prSet>
      <dgm:spPr/>
    </dgm:pt>
    <dgm:pt modelId="{821DF34F-6CD2-4DED-9E2E-57D93CD587E3}" type="pres">
      <dgm:prSet presAssocID="{C7DB7C5F-6B8C-46E4-9BA7-A267A0D8412D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4FB9FB40-4C9B-4AA5-A1F6-8A0B7294E341}" type="pres">
      <dgm:prSet presAssocID="{C7DB7C5F-6B8C-46E4-9BA7-A267A0D8412D}" presName="childNode" presStyleLbl="node1" presStyleIdx="0" presStyleCnt="2">
        <dgm:presLayoutVars>
          <dgm:bulletEnabled val="1"/>
        </dgm:presLayoutVars>
      </dgm:prSet>
      <dgm:spPr/>
    </dgm:pt>
    <dgm:pt modelId="{90B49D65-44E7-4E04-99B3-4337E1AD3F23}" type="pres">
      <dgm:prSet presAssocID="{C7DB7C5F-6B8C-46E4-9BA7-A267A0D8412D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75B409AB-6C2F-4BED-AE48-413A173B0700}" type="pres">
      <dgm:prSet presAssocID="{6BF80655-86B2-4414-B36A-32B64A39941B}" presName="sibTrans" presStyleCnt="0"/>
      <dgm:spPr/>
    </dgm:pt>
    <dgm:pt modelId="{1FD87469-58CB-4D87-936E-42A08B3FE730}" type="pres">
      <dgm:prSet presAssocID="{8C37D5C8-2D06-490F-A375-9EC249921492}" presName="compositeNode" presStyleCnt="0">
        <dgm:presLayoutVars>
          <dgm:bulletEnabled val="1"/>
        </dgm:presLayoutVars>
      </dgm:prSet>
      <dgm:spPr/>
    </dgm:pt>
    <dgm:pt modelId="{BF3E2008-BE81-4CAF-B683-013EDA9FDE0A}" type="pres">
      <dgm:prSet presAssocID="{8C37D5C8-2D06-490F-A375-9EC249921492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5C2104A9-D705-45B8-8DC0-B068522BD2DD}" type="pres">
      <dgm:prSet presAssocID="{8C37D5C8-2D06-490F-A375-9EC249921492}" presName="childNode" presStyleLbl="node1" presStyleIdx="1" presStyleCnt="2">
        <dgm:presLayoutVars>
          <dgm:bulletEnabled val="1"/>
        </dgm:presLayoutVars>
      </dgm:prSet>
      <dgm:spPr/>
    </dgm:pt>
    <dgm:pt modelId="{0D2F6D6F-C7E4-43E5-AB37-D63023AA8AD0}" type="pres">
      <dgm:prSet presAssocID="{8C37D5C8-2D06-490F-A375-9EC249921492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423BC812-6E0F-474A-A235-018586369824}" srcId="{45380B61-4B68-4369-A0A8-D0383D384A27}" destId="{C7DB7C5F-6B8C-46E4-9BA7-A267A0D8412D}" srcOrd="0" destOrd="0" parTransId="{78F9446D-67D7-48D3-8D49-459DC762190E}" sibTransId="{6BF80655-86B2-4414-B36A-32B64A39941B}"/>
    <dgm:cxn modelId="{B652DB1A-7D00-4C66-B5E3-A3CA0D477857}" type="presOf" srcId="{C7DB7C5F-6B8C-46E4-9BA7-A267A0D8412D}" destId="{90B49D65-44E7-4E04-99B3-4337E1AD3F23}" srcOrd="0" destOrd="0" presId="urn:microsoft.com/office/officeart/2005/8/layout/hList2"/>
    <dgm:cxn modelId="{89109452-01DC-454A-A8E4-F08D4D0F23C5}" type="presOf" srcId="{45380B61-4B68-4369-A0A8-D0383D384A27}" destId="{29025D57-BC70-4060-AD65-8944EEE9A669}" srcOrd="0" destOrd="0" presId="urn:microsoft.com/office/officeart/2005/8/layout/hList2"/>
    <dgm:cxn modelId="{BFDA186D-2E99-4AD8-A05F-9D84AFBA971D}" type="presOf" srcId="{F171426B-297D-40B2-948B-F27E9BDF757C}" destId="{5C2104A9-D705-45B8-8DC0-B068522BD2DD}" srcOrd="0" destOrd="0" presId="urn:microsoft.com/office/officeart/2005/8/layout/hList2"/>
    <dgm:cxn modelId="{37A1138A-F1CE-4F52-BB0C-A755102AB5FF}" srcId="{C7DB7C5F-6B8C-46E4-9BA7-A267A0D8412D}" destId="{40FDC7CA-11C0-407A-AE7C-2D45483ABF26}" srcOrd="0" destOrd="0" parTransId="{9DCFC333-B103-4D0D-A48B-38F02A12DB4C}" sibTransId="{89AEC021-D4EF-4FE0-BDFA-346FD4825666}"/>
    <dgm:cxn modelId="{682E4DA5-6D88-4EDB-A9F7-69A683BECE25}" type="presOf" srcId="{8C37D5C8-2D06-490F-A375-9EC249921492}" destId="{0D2F6D6F-C7E4-43E5-AB37-D63023AA8AD0}" srcOrd="0" destOrd="0" presId="urn:microsoft.com/office/officeart/2005/8/layout/hList2"/>
    <dgm:cxn modelId="{66251CB7-8813-4A13-9E0A-777A5942EDEC}" srcId="{8C37D5C8-2D06-490F-A375-9EC249921492}" destId="{F171426B-297D-40B2-948B-F27E9BDF757C}" srcOrd="0" destOrd="0" parTransId="{51CEC43B-33FC-4048-86D3-C8B55147EA35}" sibTransId="{75FDA8C5-BCD9-460E-986F-841479D6066C}"/>
    <dgm:cxn modelId="{2763D8C6-FF3F-453E-AC77-F1A0D29C15C8}" type="presOf" srcId="{40FDC7CA-11C0-407A-AE7C-2D45483ABF26}" destId="{4FB9FB40-4C9B-4AA5-A1F6-8A0B7294E341}" srcOrd="0" destOrd="0" presId="urn:microsoft.com/office/officeart/2005/8/layout/hList2"/>
    <dgm:cxn modelId="{C94141FD-0236-4836-84B7-41EC0807F8DE}" srcId="{45380B61-4B68-4369-A0A8-D0383D384A27}" destId="{8C37D5C8-2D06-490F-A375-9EC249921492}" srcOrd="1" destOrd="0" parTransId="{63BBE16C-8BA4-40B3-BB6E-8BEC282BC66D}" sibTransId="{9D3A9F37-D3A1-49F9-98C4-8872B4F2EAEA}"/>
    <dgm:cxn modelId="{41C4DC1D-2D07-4F20-83EF-1551BE6D1320}" type="presParOf" srcId="{29025D57-BC70-4060-AD65-8944EEE9A669}" destId="{582CDBDA-85CB-4186-B257-A9C32862F188}" srcOrd="0" destOrd="0" presId="urn:microsoft.com/office/officeart/2005/8/layout/hList2"/>
    <dgm:cxn modelId="{64E10192-6B3B-443F-803B-781CC16FA6FF}" type="presParOf" srcId="{582CDBDA-85CB-4186-B257-A9C32862F188}" destId="{821DF34F-6CD2-4DED-9E2E-57D93CD587E3}" srcOrd="0" destOrd="0" presId="urn:microsoft.com/office/officeart/2005/8/layout/hList2"/>
    <dgm:cxn modelId="{3571778C-62A2-4281-AEC5-4A1915C0B3ED}" type="presParOf" srcId="{582CDBDA-85CB-4186-B257-A9C32862F188}" destId="{4FB9FB40-4C9B-4AA5-A1F6-8A0B7294E341}" srcOrd="1" destOrd="0" presId="urn:microsoft.com/office/officeart/2005/8/layout/hList2"/>
    <dgm:cxn modelId="{E50852F7-6568-45A4-AB29-F16590B37CD3}" type="presParOf" srcId="{582CDBDA-85CB-4186-B257-A9C32862F188}" destId="{90B49D65-44E7-4E04-99B3-4337E1AD3F23}" srcOrd="2" destOrd="0" presId="urn:microsoft.com/office/officeart/2005/8/layout/hList2"/>
    <dgm:cxn modelId="{59EDA562-2F8D-4826-9C33-4CD0DB5E7FB9}" type="presParOf" srcId="{29025D57-BC70-4060-AD65-8944EEE9A669}" destId="{75B409AB-6C2F-4BED-AE48-413A173B0700}" srcOrd="1" destOrd="0" presId="urn:microsoft.com/office/officeart/2005/8/layout/hList2"/>
    <dgm:cxn modelId="{3EF3B58F-5574-4732-8641-A99C46BDF9DE}" type="presParOf" srcId="{29025D57-BC70-4060-AD65-8944EEE9A669}" destId="{1FD87469-58CB-4D87-936E-42A08B3FE730}" srcOrd="2" destOrd="0" presId="urn:microsoft.com/office/officeart/2005/8/layout/hList2"/>
    <dgm:cxn modelId="{ADE84A4C-B76B-4BE4-BF3B-658D36C808B7}" type="presParOf" srcId="{1FD87469-58CB-4D87-936E-42A08B3FE730}" destId="{BF3E2008-BE81-4CAF-B683-013EDA9FDE0A}" srcOrd="0" destOrd="0" presId="urn:microsoft.com/office/officeart/2005/8/layout/hList2"/>
    <dgm:cxn modelId="{19E4F6B7-F6EB-422A-8E83-7D7F0CF4F408}" type="presParOf" srcId="{1FD87469-58CB-4D87-936E-42A08B3FE730}" destId="{5C2104A9-D705-45B8-8DC0-B068522BD2DD}" srcOrd="1" destOrd="0" presId="urn:microsoft.com/office/officeart/2005/8/layout/hList2"/>
    <dgm:cxn modelId="{8922ECBC-84B6-4328-89B2-3A518DBE8682}" type="presParOf" srcId="{1FD87469-58CB-4D87-936E-42A08B3FE730}" destId="{0D2F6D6F-C7E4-43E5-AB37-D63023AA8AD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624ABE-DEA9-4929-9E90-74A420B546B0}" type="doc">
      <dgm:prSet loTypeId="urn:microsoft.com/office/officeart/2005/8/layout/h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D29998-8197-4FB1-B181-27CCE11AADB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6D81C40-636D-499A-83F1-46F24CFCBD9B}" type="parTrans" cxnId="{A9058AC0-0AC3-4257-B63B-3EF60C611BAB}">
      <dgm:prSet/>
      <dgm:spPr/>
      <dgm:t>
        <a:bodyPr/>
        <a:lstStyle/>
        <a:p>
          <a:endParaRPr lang="en-US"/>
        </a:p>
      </dgm:t>
    </dgm:pt>
    <dgm:pt modelId="{30A03C55-E49F-4D95-9E69-55CF7539E72A}" type="sibTrans" cxnId="{A9058AC0-0AC3-4257-B63B-3EF60C611BAB}">
      <dgm:prSet/>
      <dgm:spPr/>
      <dgm:t>
        <a:bodyPr/>
        <a:lstStyle/>
        <a:p>
          <a:endParaRPr lang="en-US"/>
        </a:p>
      </dgm:t>
    </dgm:pt>
    <dgm:pt modelId="{19B35041-1E78-4F7F-BE25-5305C7E5E495}">
      <dgm:prSet/>
      <dgm:spPr/>
      <dgm:t>
        <a:bodyPr/>
        <a:lstStyle/>
        <a:p>
          <a:r>
            <a:rPr lang="en-US" dirty="0"/>
            <a:t> </a:t>
          </a:r>
        </a:p>
      </dgm:t>
    </dgm:pt>
    <dgm:pt modelId="{F55FDF46-7928-41A4-AF2C-B0614279F2E0}" type="parTrans" cxnId="{8AAF05BC-BCFF-4237-BB0F-9B8C655F3614}">
      <dgm:prSet/>
      <dgm:spPr/>
      <dgm:t>
        <a:bodyPr/>
        <a:lstStyle/>
        <a:p>
          <a:endParaRPr lang="en-US"/>
        </a:p>
      </dgm:t>
    </dgm:pt>
    <dgm:pt modelId="{B36FD6E3-5475-4AE2-9569-0D7D516C6417}" type="sibTrans" cxnId="{8AAF05BC-BCFF-4237-BB0F-9B8C655F3614}">
      <dgm:prSet/>
      <dgm:spPr/>
      <dgm:t>
        <a:bodyPr/>
        <a:lstStyle/>
        <a:p>
          <a:endParaRPr lang="en-US"/>
        </a:p>
      </dgm:t>
    </dgm:pt>
    <dgm:pt modelId="{69B113AE-5B38-451D-BE56-964FDD00D310}">
      <dgm:prSet/>
      <dgm:spPr/>
      <dgm:t>
        <a:bodyPr/>
        <a:lstStyle/>
        <a:p>
          <a:r>
            <a:rPr lang="en-US" dirty="0"/>
            <a:t> </a:t>
          </a:r>
        </a:p>
      </dgm:t>
    </dgm:pt>
    <dgm:pt modelId="{EB1A187B-CCAE-4080-A937-3B0D3D516BB2}" type="parTrans" cxnId="{7EABD475-1D2C-4A39-AEC8-3F301569F561}">
      <dgm:prSet/>
      <dgm:spPr/>
      <dgm:t>
        <a:bodyPr/>
        <a:lstStyle/>
        <a:p>
          <a:endParaRPr lang="en-US"/>
        </a:p>
      </dgm:t>
    </dgm:pt>
    <dgm:pt modelId="{E02D6436-E315-435D-923C-9CC7A1BB0AEE}" type="sibTrans" cxnId="{7EABD475-1D2C-4A39-AEC8-3F301569F561}">
      <dgm:prSet/>
      <dgm:spPr/>
      <dgm:t>
        <a:bodyPr/>
        <a:lstStyle/>
        <a:p>
          <a:endParaRPr lang="en-US"/>
        </a:p>
      </dgm:t>
    </dgm:pt>
    <dgm:pt modelId="{10EB5521-5BD3-480B-B5C7-8F50203E7186}">
      <dgm:prSet phldrT="[Text]"/>
      <dgm:spPr/>
      <dgm:t>
        <a:bodyPr/>
        <a:lstStyle/>
        <a:p>
          <a:r>
            <a:rPr lang="en-US" dirty="0"/>
            <a:t>Establish a culture of huddles for high risk patients and post-event debriefs to identify successes and opportunities</a:t>
          </a:r>
        </a:p>
      </dgm:t>
    </dgm:pt>
    <dgm:pt modelId="{AE712EDE-0D1B-4830-95E7-25A9D8B4F51F}" type="parTrans" cxnId="{6C421641-11D2-4F40-9302-7B050771CF03}">
      <dgm:prSet/>
      <dgm:spPr/>
      <dgm:t>
        <a:bodyPr/>
        <a:lstStyle/>
        <a:p>
          <a:endParaRPr lang="en-US"/>
        </a:p>
      </dgm:t>
    </dgm:pt>
    <dgm:pt modelId="{E3914CA9-4CC3-49B0-A464-9C9B6FEAE0E7}" type="sibTrans" cxnId="{6C421641-11D2-4F40-9302-7B050771CF03}">
      <dgm:prSet/>
      <dgm:spPr/>
      <dgm:t>
        <a:bodyPr/>
        <a:lstStyle/>
        <a:p>
          <a:endParaRPr lang="en-US"/>
        </a:p>
      </dgm:t>
    </dgm:pt>
    <dgm:pt modelId="{EA386A2E-A00F-4D04-B27E-B99980996D21}">
      <dgm:prSet/>
      <dgm:spPr/>
      <dgm:t>
        <a:bodyPr/>
        <a:lstStyle/>
        <a:p>
          <a:r>
            <a:rPr lang="en-US" dirty="0"/>
            <a:t>Multidisciplinary review of serious hemorrhages for systems issues</a:t>
          </a:r>
        </a:p>
      </dgm:t>
    </dgm:pt>
    <dgm:pt modelId="{DF353887-7236-429B-8495-8DAB8346C134}" type="parTrans" cxnId="{F906AC90-BD58-4F86-B1C1-3D9AA0D157AE}">
      <dgm:prSet/>
      <dgm:spPr/>
      <dgm:t>
        <a:bodyPr/>
        <a:lstStyle/>
        <a:p>
          <a:endParaRPr lang="en-US"/>
        </a:p>
      </dgm:t>
    </dgm:pt>
    <dgm:pt modelId="{D2F4EC60-9426-45AF-AC12-32F3952FAD0E}" type="sibTrans" cxnId="{F906AC90-BD58-4F86-B1C1-3D9AA0D157AE}">
      <dgm:prSet/>
      <dgm:spPr/>
      <dgm:t>
        <a:bodyPr/>
        <a:lstStyle/>
        <a:p>
          <a:endParaRPr lang="en-US"/>
        </a:p>
      </dgm:t>
    </dgm:pt>
    <dgm:pt modelId="{831D524E-F1CE-485B-9D48-EE0B5C61CA69}">
      <dgm:prSet/>
      <dgm:spPr/>
      <dgm:t>
        <a:bodyPr/>
        <a:lstStyle/>
        <a:p>
          <a:r>
            <a:rPr lang="en-US" dirty="0"/>
            <a:t>Monitor outcomes and process metrics in perinatal quality improvement (QI) committee</a:t>
          </a:r>
        </a:p>
      </dgm:t>
    </dgm:pt>
    <dgm:pt modelId="{3B23C43C-7B6C-4178-8E52-4447059978FB}" type="parTrans" cxnId="{D10191AD-5911-4E9B-987B-D6CFE8875C0F}">
      <dgm:prSet/>
      <dgm:spPr/>
      <dgm:t>
        <a:bodyPr/>
        <a:lstStyle/>
        <a:p>
          <a:endParaRPr lang="en-US"/>
        </a:p>
      </dgm:t>
    </dgm:pt>
    <dgm:pt modelId="{4B48891D-3A03-44B8-8A71-BD6A0B42A6A4}" type="sibTrans" cxnId="{D10191AD-5911-4E9B-987B-D6CFE8875C0F}">
      <dgm:prSet/>
      <dgm:spPr/>
      <dgm:t>
        <a:bodyPr/>
        <a:lstStyle/>
        <a:p>
          <a:endParaRPr lang="en-US"/>
        </a:p>
      </dgm:t>
    </dgm:pt>
    <dgm:pt modelId="{592C3051-6E5C-4A94-9BA6-11A83B3D3567}" type="pres">
      <dgm:prSet presAssocID="{B9624ABE-DEA9-4929-9E90-74A420B546B0}" presName="linearFlow" presStyleCnt="0">
        <dgm:presLayoutVars>
          <dgm:dir/>
          <dgm:animLvl val="lvl"/>
          <dgm:resizeHandles/>
        </dgm:presLayoutVars>
      </dgm:prSet>
      <dgm:spPr/>
    </dgm:pt>
    <dgm:pt modelId="{40D8EC14-614D-45F0-926F-5FDBFA595182}" type="pres">
      <dgm:prSet presAssocID="{D1D29998-8197-4FB1-B181-27CCE11AADBA}" presName="compositeNode" presStyleCnt="0">
        <dgm:presLayoutVars>
          <dgm:bulletEnabled val="1"/>
        </dgm:presLayoutVars>
      </dgm:prSet>
      <dgm:spPr/>
    </dgm:pt>
    <dgm:pt modelId="{F59053E9-78BD-4ACF-A129-61AE29A0887B}" type="pres">
      <dgm:prSet presAssocID="{D1D29998-8197-4FB1-B181-27CCE11AADBA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B5437D7B-09AD-4D43-9EE5-2F0FC59DD7C4}" type="pres">
      <dgm:prSet presAssocID="{D1D29998-8197-4FB1-B181-27CCE11AADBA}" presName="childNode" presStyleLbl="node1" presStyleIdx="0" presStyleCnt="3">
        <dgm:presLayoutVars>
          <dgm:bulletEnabled val="1"/>
        </dgm:presLayoutVars>
      </dgm:prSet>
      <dgm:spPr/>
    </dgm:pt>
    <dgm:pt modelId="{827B5CEB-F6D0-414C-816F-255AD5636A2C}" type="pres">
      <dgm:prSet presAssocID="{D1D29998-8197-4FB1-B181-27CCE11AADB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72D91C9A-FAB8-45BD-AFCE-F7FA2D2AED8C}" type="pres">
      <dgm:prSet presAssocID="{30A03C55-E49F-4D95-9E69-55CF7539E72A}" presName="sibTrans" presStyleCnt="0"/>
      <dgm:spPr/>
    </dgm:pt>
    <dgm:pt modelId="{549BDFC1-1103-42D0-B87D-5D8A5C18A182}" type="pres">
      <dgm:prSet presAssocID="{19B35041-1E78-4F7F-BE25-5305C7E5E495}" presName="compositeNode" presStyleCnt="0">
        <dgm:presLayoutVars>
          <dgm:bulletEnabled val="1"/>
        </dgm:presLayoutVars>
      </dgm:prSet>
      <dgm:spPr/>
    </dgm:pt>
    <dgm:pt modelId="{F357C11B-8886-4508-8C2D-5572042F679C}" type="pres">
      <dgm:prSet presAssocID="{19B35041-1E78-4F7F-BE25-5305C7E5E495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6E94DFE4-F8A0-4688-911C-B388B42A57CE}" type="pres">
      <dgm:prSet presAssocID="{19B35041-1E78-4F7F-BE25-5305C7E5E495}" presName="childNode" presStyleLbl="node1" presStyleIdx="1" presStyleCnt="3">
        <dgm:presLayoutVars>
          <dgm:bulletEnabled val="1"/>
        </dgm:presLayoutVars>
      </dgm:prSet>
      <dgm:spPr/>
    </dgm:pt>
    <dgm:pt modelId="{19F5C1EA-B235-4392-93BA-894C038D01F0}" type="pres">
      <dgm:prSet presAssocID="{19B35041-1E78-4F7F-BE25-5305C7E5E495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F8437E6-60AD-4E7E-968C-463854EFC708}" type="pres">
      <dgm:prSet presAssocID="{B36FD6E3-5475-4AE2-9569-0D7D516C6417}" presName="sibTrans" presStyleCnt="0"/>
      <dgm:spPr/>
    </dgm:pt>
    <dgm:pt modelId="{BBEF66E5-6674-4CF3-BEE9-6D1F1C8DE447}" type="pres">
      <dgm:prSet presAssocID="{69B113AE-5B38-451D-BE56-964FDD00D310}" presName="compositeNode" presStyleCnt="0">
        <dgm:presLayoutVars>
          <dgm:bulletEnabled val="1"/>
        </dgm:presLayoutVars>
      </dgm:prSet>
      <dgm:spPr/>
    </dgm:pt>
    <dgm:pt modelId="{5C0DD740-BAE2-4088-98E5-53F852875D77}" type="pres">
      <dgm:prSet presAssocID="{69B113AE-5B38-451D-BE56-964FDD00D310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3203153F-967E-49AF-B407-BD5CBC8C0145}" type="pres">
      <dgm:prSet presAssocID="{69B113AE-5B38-451D-BE56-964FDD00D310}" presName="childNode" presStyleLbl="node1" presStyleIdx="2" presStyleCnt="3">
        <dgm:presLayoutVars>
          <dgm:bulletEnabled val="1"/>
        </dgm:presLayoutVars>
      </dgm:prSet>
      <dgm:spPr/>
    </dgm:pt>
    <dgm:pt modelId="{21B863A2-9497-4F22-A6D7-048C4399E6D4}" type="pres">
      <dgm:prSet presAssocID="{69B113AE-5B38-451D-BE56-964FDD00D31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E15A7F2F-8A44-4470-B953-56474DA11481}" type="presOf" srcId="{10EB5521-5BD3-480B-B5C7-8F50203E7186}" destId="{B5437D7B-09AD-4D43-9EE5-2F0FC59DD7C4}" srcOrd="0" destOrd="0" presId="urn:microsoft.com/office/officeart/2005/8/layout/hList2"/>
    <dgm:cxn modelId="{5ACEFA30-6560-4E6B-939E-6D1FFE19DAEC}" type="presOf" srcId="{B9624ABE-DEA9-4929-9E90-74A420B546B0}" destId="{592C3051-6E5C-4A94-9BA6-11A83B3D3567}" srcOrd="0" destOrd="0" presId="urn:microsoft.com/office/officeart/2005/8/layout/hList2"/>
    <dgm:cxn modelId="{6C421641-11D2-4F40-9302-7B050771CF03}" srcId="{D1D29998-8197-4FB1-B181-27CCE11AADBA}" destId="{10EB5521-5BD3-480B-B5C7-8F50203E7186}" srcOrd="0" destOrd="0" parTransId="{AE712EDE-0D1B-4830-95E7-25A9D8B4F51F}" sibTransId="{E3914CA9-4CC3-49B0-A464-9C9B6FEAE0E7}"/>
    <dgm:cxn modelId="{C661994D-4579-48BA-841F-7BBADB7D0900}" type="presOf" srcId="{EA386A2E-A00F-4D04-B27E-B99980996D21}" destId="{6E94DFE4-F8A0-4688-911C-B388B42A57CE}" srcOrd="0" destOrd="0" presId="urn:microsoft.com/office/officeart/2005/8/layout/hList2"/>
    <dgm:cxn modelId="{7EABD475-1D2C-4A39-AEC8-3F301569F561}" srcId="{B9624ABE-DEA9-4929-9E90-74A420B546B0}" destId="{69B113AE-5B38-451D-BE56-964FDD00D310}" srcOrd="2" destOrd="0" parTransId="{EB1A187B-CCAE-4080-A937-3B0D3D516BB2}" sibTransId="{E02D6436-E315-435D-923C-9CC7A1BB0AEE}"/>
    <dgm:cxn modelId="{595D4F8E-729C-4387-99D3-0C382159837D}" type="presOf" srcId="{19B35041-1E78-4F7F-BE25-5305C7E5E495}" destId="{19F5C1EA-B235-4392-93BA-894C038D01F0}" srcOrd="0" destOrd="0" presId="urn:microsoft.com/office/officeart/2005/8/layout/hList2"/>
    <dgm:cxn modelId="{F906AC90-BD58-4F86-B1C1-3D9AA0D157AE}" srcId="{19B35041-1E78-4F7F-BE25-5305C7E5E495}" destId="{EA386A2E-A00F-4D04-B27E-B99980996D21}" srcOrd="0" destOrd="0" parTransId="{DF353887-7236-429B-8495-8DAB8346C134}" sibTransId="{D2F4EC60-9426-45AF-AC12-32F3952FAD0E}"/>
    <dgm:cxn modelId="{D10191AD-5911-4E9B-987B-D6CFE8875C0F}" srcId="{69B113AE-5B38-451D-BE56-964FDD00D310}" destId="{831D524E-F1CE-485B-9D48-EE0B5C61CA69}" srcOrd="0" destOrd="0" parTransId="{3B23C43C-7B6C-4178-8E52-4447059978FB}" sibTransId="{4B48891D-3A03-44B8-8A71-BD6A0B42A6A4}"/>
    <dgm:cxn modelId="{8AAF05BC-BCFF-4237-BB0F-9B8C655F3614}" srcId="{B9624ABE-DEA9-4929-9E90-74A420B546B0}" destId="{19B35041-1E78-4F7F-BE25-5305C7E5E495}" srcOrd="1" destOrd="0" parTransId="{F55FDF46-7928-41A4-AF2C-B0614279F2E0}" sibTransId="{B36FD6E3-5475-4AE2-9569-0D7D516C6417}"/>
    <dgm:cxn modelId="{A9058AC0-0AC3-4257-B63B-3EF60C611BAB}" srcId="{B9624ABE-DEA9-4929-9E90-74A420B546B0}" destId="{D1D29998-8197-4FB1-B181-27CCE11AADBA}" srcOrd="0" destOrd="0" parTransId="{66D81C40-636D-499A-83F1-46F24CFCBD9B}" sibTransId="{30A03C55-E49F-4D95-9E69-55CF7539E72A}"/>
    <dgm:cxn modelId="{B620C7D6-8A64-4346-88BB-0E8630694C4D}" type="presOf" srcId="{D1D29998-8197-4FB1-B181-27CCE11AADBA}" destId="{827B5CEB-F6D0-414C-816F-255AD5636A2C}" srcOrd="0" destOrd="0" presId="urn:microsoft.com/office/officeart/2005/8/layout/hList2"/>
    <dgm:cxn modelId="{44EB0FE1-0470-485B-8060-E7150811D682}" type="presOf" srcId="{69B113AE-5B38-451D-BE56-964FDD00D310}" destId="{21B863A2-9497-4F22-A6D7-048C4399E6D4}" srcOrd="0" destOrd="0" presId="urn:microsoft.com/office/officeart/2005/8/layout/hList2"/>
    <dgm:cxn modelId="{39F599E5-CF86-42C4-92F2-7EF49FA2AF4F}" type="presOf" srcId="{831D524E-F1CE-485B-9D48-EE0B5C61CA69}" destId="{3203153F-967E-49AF-B407-BD5CBC8C0145}" srcOrd="0" destOrd="0" presId="urn:microsoft.com/office/officeart/2005/8/layout/hList2"/>
    <dgm:cxn modelId="{4ABB73C7-B015-4593-8E4C-EF0044B60949}" type="presParOf" srcId="{592C3051-6E5C-4A94-9BA6-11A83B3D3567}" destId="{40D8EC14-614D-45F0-926F-5FDBFA595182}" srcOrd="0" destOrd="0" presId="urn:microsoft.com/office/officeart/2005/8/layout/hList2"/>
    <dgm:cxn modelId="{1F8181BC-9FAC-4C28-91D3-D458BF760300}" type="presParOf" srcId="{40D8EC14-614D-45F0-926F-5FDBFA595182}" destId="{F59053E9-78BD-4ACF-A129-61AE29A0887B}" srcOrd="0" destOrd="0" presId="urn:microsoft.com/office/officeart/2005/8/layout/hList2"/>
    <dgm:cxn modelId="{238476AB-94F2-49AD-89D8-CF152CF353FF}" type="presParOf" srcId="{40D8EC14-614D-45F0-926F-5FDBFA595182}" destId="{B5437D7B-09AD-4D43-9EE5-2F0FC59DD7C4}" srcOrd="1" destOrd="0" presId="urn:microsoft.com/office/officeart/2005/8/layout/hList2"/>
    <dgm:cxn modelId="{6F2FE67C-8C78-4D95-B642-ABDA1C753B9C}" type="presParOf" srcId="{40D8EC14-614D-45F0-926F-5FDBFA595182}" destId="{827B5CEB-F6D0-414C-816F-255AD5636A2C}" srcOrd="2" destOrd="0" presId="urn:microsoft.com/office/officeart/2005/8/layout/hList2"/>
    <dgm:cxn modelId="{E14D0623-4BB1-4BD8-8591-5D8308FFF5EC}" type="presParOf" srcId="{592C3051-6E5C-4A94-9BA6-11A83B3D3567}" destId="{72D91C9A-FAB8-45BD-AFCE-F7FA2D2AED8C}" srcOrd="1" destOrd="0" presId="urn:microsoft.com/office/officeart/2005/8/layout/hList2"/>
    <dgm:cxn modelId="{5333FCEE-207C-4B4E-BD3F-59634D9D6661}" type="presParOf" srcId="{592C3051-6E5C-4A94-9BA6-11A83B3D3567}" destId="{549BDFC1-1103-42D0-B87D-5D8A5C18A182}" srcOrd="2" destOrd="0" presId="urn:microsoft.com/office/officeart/2005/8/layout/hList2"/>
    <dgm:cxn modelId="{7334A370-A7F7-4BEB-8D4E-7E8CE5121273}" type="presParOf" srcId="{549BDFC1-1103-42D0-B87D-5D8A5C18A182}" destId="{F357C11B-8886-4508-8C2D-5572042F679C}" srcOrd="0" destOrd="0" presId="urn:microsoft.com/office/officeart/2005/8/layout/hList2"/>
    <dgm:cxn modelId="{1C0744F5-6F73-4630-9405-08E0C3B31B47}" type="presParOf" srcId="{549BDFC1-1103-42D0-B87D-5D8A5C18A182}" destId="{6E94DFE4-F8A0-4688-911C-B388B42A57CE}" srcOrd="1" destOrd="0" presId="urn:microsoft.com/office/officeart/2005/8/layout/hList2"/>
    <dgm:cxn modelId="{D23F1CEA-F3A8-42F5-B822-666C65F83CF8}" type="presParOf" srcId="{549BDFC1-1103-42D0-B87D-5D8A5C18A182}" destId="{19F5C1EA-B235-4392-93BA-894C038D01F0}" srcOrd="2" destOrd="0" presId="urn:microsoft.com/office/officeart/2005/8/layout/hList2"/>
    <dgm:cxn modelId="{EBC6BABC-2E46-4562-8DCD-B73535FC57AB}" type="presParOf" srcId="{592C3051-6E5C-4A94-9BA6-11A83B3D3567}" destId="{3F8437E6-60AD-4E7E-968C-463854EFC708}" srcOrd="3" destOrd="0" presId="urn:microsoft.com/office/officeart/2005/8/layout/hList2"/>
    <dgm:cxn modelId="{3D9C66F6-E032-49E7-8AD7-FC3546848CBF}" type="presParOf" srcId="{592C3051-6E5C-4A94-9BA6-11A83B3D3567}" destId="{BBEF66E5-6674-4CF3-BEE9-6D1F1C8DE447}" srcOrd="4" destOrd="0" presId="urn:microsoft.com/office/officeart/2005/8/layout/hList2"/>
    <dgm:cxn modelId="{B741BAD5-93E2-473A-8E6D-74795E6812CB}" type="presParOf" srcId="{BBEF66E5-6674-4CF3-BEE9-6D1F1C8DE447}" destId="{5C0DD740-BAE2-4088-98E5-53F852875D77}" srcOrd="0" destOrd="0" presId="urn:microsoft.com/office/officeart/2005/8/layout/hList2"/>
    <dgm:cxn modelId="{BD37CEC4-6D0B-4105-AEFF-18867FCD43D0}" type="presParOf" srcId="{BBEF66E5-6674-4CF3-BEE9-6D1F1C8DE447}" destId="{3203153F-967E-49AF-B407-BD5CBC8C0145}" srcOrd="1" destOrd="0" presId="urn:microsoft.com/office/officeart/2005/8/layout/hList2"/>
    <dgm:cxn modelId="{91D0EC5D-CE9B-4FE5-A560-41A2C736CF3C}" type="presParOf" srcId="{BBEF66E5-6674-4CF3-BEE9-6D1F1C8DE447}" destId="{21B863A2-9497-4F22-A6D7-048C4399E6D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167F43-4E38-4058-B00C-B05B48A7397A}" type="doc">
      <dgm:prSet loTypeId="urn:microsoft.com/office/officeart/2005/8/layout/hList2" loCatId="picture" qsTypeId="urn:microsoft.com/office/officeart/2005/8/quickstyle/simple1" qsCatId="simple" csTypeId="urn:microsoft.com/office/officeart/2005/8/colors/colorful1" csCatId="colorful" phldr="1"/>
      <dgm:spPr/>
    </dgm:pt>
    <dgm:pt modelId="{DDD82C28-229B-4572-A9BC-7647B1A1E0E6}">
      <dgm:prSet custT="1"/>
      <dgm:spPr/>
      <dgm:t>
        <a:bodyPr/>
        <a:lstStyle/>
        <a:p>
          <a:r>
            <a:rPr lang="en-US" sz="4400" dirty="0"/>
            <a:t> </a:t>
          </a:r>
        </a:p>
      </dgm:t>
    </dgm:pt>
    <dgm:pt modelId="{D7DBB0A9-1326-4027-B9FF-ACED3BBA2AD0}" type="parTrans" cxnId="{6A30773B-8614-4AA8-B245-0246CC2BE389}">
      <dgm:prSet/>
      <dgm:spPr/>
      <dgm:t>
        <a:bodyPr/>
        <a:lstStyle/>
        <a:p>
          <a:endParaRPr lang="en-US"/>
        </a:p>
      </dgm:t>
    </dgm:pt>
    <dgm:pt modelId="{12AF3025-4D49-461F-99FF-9866F79AE063}" type="sibTrans" cxnId="{6A30773B-8614-4AA8-B245-0246CC2BE389}">
      <dgm:prSet/>
      <dgm:spPr/>
      <dgm:t>
        <a:bodyPr/>
        <a:lstStyle/>
        <a:p>
          <a:endParaRPr lang="en-US"/>
        </a:p>
      </dgm:t>
    </dgm:pt>
    <dgm:pt modelId="{AADE0259-5969-4853-A498-2149152D9144}">
      <dgm:prSet custT="1"/>
      <dgm:spPr/>
      <dgm:t>
        <a:bodyPr/>
        <a:lstStyle/>
        <a:p>
          <a:r>
            <a:rPr lang="en-US" sz="4800" dirty="0"/>
            <a:t> </a:t>
          </a:r>
        </a:p>
      </dgm:t>
    </dgm:pt>
    <dgm:pt modelId="{1CDC89A9-C19A-4973-A920-19B3F1C236D2}" type="parTrans" cxnId="{BA443C27-D40A-43AF-B31F-8D82A01FC495}">
      <dgm:prSet/>
      <dgm:spPr/>
      <dgm:t>
        <a:bodyPr/>
        <a:lstStyle/>
        <a:p>
          <a:endParaRPr lang="en-US"/>
        </a:p>
      </dgm:t>
    </dgm:pt>
    <dgm:pt modelId="{D09B9C91-C98E-4B17-8FFA-6F060D7D4043}" type="sibTrans" cxnId="{BA443C27-D40A-43AF-B31F-8D82A01FC495}">
      <dgm:prSet/>
      <dgm:spPr/>
      <dgm:t>
        <a:bodyPr/>
        <a:lstStyle/>
        <a:p>
          <a:endParaRPr lang="en-US"/>
        </a:p>
      </dgm:t>
    </dgm:pt>
    <dgm:pt modelId="{F2D80FDF-0FED-47C1-B379-655DCF366261}">
      <dgm:prSet custT="1"/>
      <dgm:spPr/>
      <dgm:t>
        <a:bodyPr/>
        <a:lstStyle/>
        <a:p>
          <a:r>
            <a:rPr lang="en-US" sz="4800" dirty="0"/>
            <a:t> </a:t>
          </a:r>
        </a:p>
      </dgm:t>
    </dgm:pt>
    <dgm:pt modelId="{246F806D-D0E1-468A-BBBD-44E2581982A8}" type="parTrans" cxnId="{44009247-5D6A-40D6-8F62-354BA8D3B54D}">
      <dgm:prSet/>
      <dgm:spPr/>
      <dgm:t>
        <a:bodyPr/>
        <a:lstStyle/>
        <a:p>
          <a:endParaRPr lang="en-US"/>
        </a:p>
      </dgm:t>
    </dgm:pt>
    <dgm:pt modelId="{230E4144-BC78-438A-B5DF-537CDDA95BB4}" type="sibTrans" cxnId="{44009247-5D6A-40D6-8F62-354BA8D3B54D}">
      <dgm:prSet/>
      <dgm:spPr/>
      <dgm:t>
        <a:bodyPr/>
        <a:lstStyle/>
        <a:p>
          <a:endParaRPr lang="en-US"/>
        </a:p>
      </dgm:t>
    </dgm:pt>
    <dgm:pt modelId="{2542A1BF-E75C-4C19-8083-337965C92C53}">
      <dgm:prSet custT="1"/>
      <dgm:spPr/>
      <dgm:t>
        <a:bodyPr/>
        <a:lstStyle/>
        <a:p>
          <a:r>
            <a:rPr lang="en-US" sz="4800" dirty="0"/>
            <a:t> </a:t>
          </a:r>
        </a:p>
      </dgm:t>
    </dgm:pt>
    <dgm:pt modelId="{121440B0-6426-43A5-9260-323890A9C556}" type="parTrans" cxnId="{8B09B232-D298-459B-B263-3BF88E575B6B}">
      <dgm:prSet/>
      <dgm:spPr/>
      <dgm:t>
        <a:bodyPr/>
        <a:lstStyle/>
        <a:p>
          <a:endParaRPr lang="en-US"/>
        </a:p>
      </dgm:t>
    </dgm:pt>
    <dgm:pt modelId="{BDED53F0-06D2-43A0-AA7C-E3DBF512AF03}" type="sibTrans" cxnId="{8B09B232-D298-459B-B263-3BF88E575B6B}">
      <dgm:prSet/>
      <dgm:spPr/>
      <dgm:t>
        <a:bodyPr/>
        <a:lstStyle/>
        <a:p>
          <a:endParaRPr lang="en-US"/>
        </a:p>
      </dgm:t>
    </dgm:pt>
    <dgm:pt modelId="{65755F52-D8D9-4C8C-94A6-416C9F2DB205}">
      <dgm:prSet custT="1"/>
      <dgm:spPr/>
      <dgm:t>
        <a:bodyPr/>
        <a:lstStyle/>
        <a:p>
          <a:r>
            <a:rPr lang="en-US" sz="1600" dirty="0"/>
            <a:t>Standards for early warning signs, diagnostic criteria, monitoring and treatment of severe preeclampsia/eclampsia (include order sets and algorithms)</a:t>
          </a:r>
        </a:p>
      </dgm:t>
    </dgm:pt>
    <dgm:pt modelId="{20DB71B2-985B-4397-9991-7CB1B4B2A3B7}" type="parTrans" cxnId="{76EB2CF0-B870-4CE2-85DB-F1FB3A874261}">
      <dgm:prSet/>
      <dgm:spPr/>
      <dgm:t>
        <a:bodyPr/>
        <a:lstStyle/>
        <a:p>
          <a:endParaRPr lang="en-US"/>
        </a:p>
      </dgm:t>
    </dgm:pt>
    <dgm:pt modelId="{648AC772-BCF1-40C4-8769-0ACFADA271C2}" type="sibTrans" cxnId="{76EB2CF0-B870-4CE2-85DB-F1FB3A874261}">
      <dgm:prSet/>
      <dgm:spPr/>
      <dgm:t>
        <a:bodyPr/>
        <a:lstStyle/>
        <a:p>
          <a:endParaRPr lang="en-US"/>
        </a:p>
      </dgm:t>
    </dgm:pt>
    <dgm:pt modelId="{CF113659-9E95-4BA7-B054-1D6D5DA364EA}">
      <dgm:prSet custT="1"/>
      <dgm:spPr/>
      <dgm:t>
        <a:bodyPr/>
        <a:lstStyle/>
        <a:p>
          <a:r>
            <a:rPr lang="en-US" sz="1600" dirty="0"/>
            <a:t>Unit education on protocols, unit-based drills (with post-drill debriefs)</a:t>
          </a:r>
        </a:p>
      </dgm:t>
    </dgm:pt>
    <dgm:pt modelId="{11658AE0-C5D0-4518-A354-0FE77302AF1B}" type="parTrans" cxnId="{334F6387-F438-49D9-8CD9-97DD83102EF1}">
      <dgm:prSet/>
      <dgm:spPr/>
      <dgm:t>
        <a:bodyPr/>
        <a:lstStyle/>
        <a:p>
          <a:endParaRPr lang="en-US"/>
        </a:p>
      </dgm:t>
    </dgm:pt>
    <dgm:pt modelId="{0EE71CCD-A172-4841-A545-AE42B9E0CD88}" type="sibTrans" cxnId="{334F6387-F438-49D9-8CD9-97DD83102EF1}">
      <dgm:prSet/>
      <dgm:spPr/>
      <dgm:t>
        <a:bodyPr/>
        <a:lstStyle/>
        <a:p>
          <a:endParaRPr lang="en-US"/>
        </a:p>
      </dgm:t>
    </dgm:pt>
    <dgm:pt modelId="{871D3791-70F3-486E-BED0-8CE287CE4266}">
      <dgm:prSet custT="1"/>
      <dgm:spPr/>
      <dgm:t>
        <a:bodyPr/>
        <a:lstStyle/>
        <a:p>
          <a:r>
            <a:rPr lang="en-US" sz="4800" dirty="0"/>
            <a:t> </a:t>
          </a:r>
        </a:p>
      </dgm:t>
    </dgm:pt>
    <dgm:pt modelId="{569153A3-75DD-49DB-9B59-2A212020DBBC}" type="parTrans" cxnId="{481FFDA4-A034-4743-B148-395FB8213FFD}">
      <dgm:prSet/>
      <dgm:spPr/>
      <dgm:t>
        <a:bodyPr/>
        <a:lstStyle/>
        <a:p>
          <a:endParaRPr lang="en-US"/>
        </a:p>
      </dgm:t>
    </dgm:pt>
    <dgm:pt modelId="{4AC6401F-65C4-4658-B2D9-562A498D85AA}" type="sibTrans" cxnId="{481FFDA4-A034-4743-B148-395FB8213FFD}">
      <dgm:prSet/>
      <dgm:spPr/>
      <dgm:t>
        <a:bodyPr/>
        <a:lstStyle/>
        <a:p>
          <a:endParaRPr lang="en-US"/>
        </a:p>
      </dgm:t>
    </dgm:pt>
    <dgm:pt modelId="{6A67078C-BA35-41D5-98D6-CB509A831A9B}">
      <dgm:prSet custT="1"/>
      <dgm:spPr/>
      <dgm:t>
        <a:bodyPr/>
        <a:lstStyle/>
        <a:p>
          <a:r>
            <a:rPr lang="en-US" sz="1600" dirty="0"/>
            <a:t>Process for timely triage and evaluation of pregnant and postpartum women with hypertension including ED and outpatient areas</a:t>
          </a:r>
        </a:p>
      </dgm:t>
    </dgm:pt>
    <dgm:pt modelId="{131C5B82-DED3-47ED-A2BF-E2FB21587FB6}" type="parTrans" cxnId="{20EC638B-94B5-40FF-BB4A-F2D2FD9E5221}">
      <dgm:prSet/>
      <dgm:spPr/>
      <dgm:t>
        <a:bodyPr/>
        <a:lstStyle/>
        <a:p>
          <a:endParaRPr lang="en-US"/>
        </a:p>
      </dgm:t>
    </dgm:pt>
    <dgm:pt modelId="{B6FBD6EA-F04A-4B29-A563-A0DDBA869ADA}" type="sibTrans" cxnId="{20EC638B-94B5-40FF-BB4A-F2D2FD9E5221}">
      <dgm:prSet/>
      <dgm:spPr/>
      <dgm:t>
        <a:bodyPr/>
        <a:lstStyle/>
        <a:p>
          <a:endParaRPr lang="en-US"/>
        </a:p>
      </dgm:t>
    </dgm:pt>
    <dgm:pt modelId="{AFAE72E4-F9DE-462C-A6F4-1BD7483C87E9}">
      <dgm:prSet custT="1"/>
      <dgm:spPr/>
      <dgm:t>
        <a:bodyPr/>
        <a:lstStyle/>
        <a:p>
          <a:r>
            <a:rPr lang="en-US" sz="1600" dirty="0"/>
            <a:t>Rapid access to medications used for severe hypertension/eclampsia: Medications should be stocked and immediately available on L&amp;D and in other areas where patients may be treated. Include brief guide for administration and dosage.</a:t>
          </a:r>
        </a:p>
      </dgm:t>
    </dgm:pt>
    <dgm:pt modelId="{292BD34E-8B5F-46F2-A0A5-0534B2907F9D}" type="parTrans" cxnId="{C624D59C-CDF7-4C8B-9D4A-2F88681777EF}">
      <dgm:prSet/>
      <dgm:spPr/>
      <dgm:t>
        <a:bodyPr/>
        <a:lstStyle/>
        <a:p>
          <a:endParaRPr lang="en-US"/>
        </a:p>
      </dgm:t>
    </dgm:pt>
    <dgm:pt modelId="{C6447D2E-54BC-42D3-9E17-2489566C68C8}" type="sibTrans" cxnId="{C624D59C-CDF7-4C8B-9D4A-2F88681777EF}">
      <dgm:prSet/>
      <dgm:spPr/>
      <dgm:t>
        <a:bodyPr/>
        <a:lstStyle/>
        <a:p>
          <a:endParaRPr lang="en-US"/>
        </a:p>
      </dgm:t>
    </dgm:pt>
    <dgm:pt modelId="{73F6C09B-003A-4C6C-8DAA-EFA13E45652D}">
      <dgm:prSet custT="1"/>
      <dgm:spPr/>
      <dgm:t>
        <a:bodyPr/>
        <a:lstStyle/>
        <a:p>
          <a:r>
            <a:rPr lang="en-US" sz="1600" dirty="0"/>
            <a:t>System plan for escalation, obtaining appropriate consultation, and maternal transport, as needed</a:t>
          </a:r>
        </a:p>
      </dgm:t>
    </dgm:pt>
    <dgm:pt modelId="{0F210652-FC8F-4CC4-B6D4-32BA6A2E53E9}" type="parTrans" cxnId="{E1822B8B-6D98-473A-B052-E25457666109}">
      <dgm:prSet/>
      <dgm:spPr/>
      <dgm:t>
        <a:bodyPr/>
        <a:lstStyle/>
        <a:p>
          <a:endParaRPr lang="en-US"/>
        </a:p>
      </dgm:t>
    </dgm:pt>
    <dgm:pt modelId="{BF6EB3A0-38A9-4B65-9B59-11E20EEE8F8B}" type="sibTrans" cxnId="{E1822B8B-6D98-473A-B052-E25457666109}">
      <dgm:prSet/>
      <dgm:spPr/>
      <dgm:t>
        <a:bodyPr/>
        <a:lstStyle/>
        <a:p>
          <a:endParaRPr lang="en-US"/>
        </a:p>
      </dgm:t>
    </dgm:pt>
    <dgm:pt modelId="{F2D13EF8-E99E-4CB2-A9DD-74E303EE40B9}" type="pres">
      <dgm:prSet presAssocID="{DB167F43-4E38-4058-B00C-B05B48A7397A}" presName="linearFlow" presStyleCnt="0">
        <dgm:presLayoutVars>
          <dgm:dir/>
          <dgm:animLvl val="lvl"/>
          <dgm:resizeHandles/>
        </dgm:presLayoutVars>
      </dgm:prSet>
      <dgm:spPr/>
    </dgm:pt>
    <dgm:pt modelId="{31652F3A-30A2-48C9-B0E6-F2BC7E3438E7}" type="pres">
      <dgm:prSet presAssocID="{DDD82C28-229B-4572-A9BC-7647B1A1E0E6}" presName="compositeNode" presStyleCnt="0">
        <dgm:presLayoutVars>
          <dgm:bulletEnabled val="1"/>
        </dgm:presLayoutVars>
      </dgm:prSet>
      <dgm:spPr/>
    </dgm:pt>
    <dgm:pt modelId="{03B470C0-15E9-4B50-91F3-87503092AF56}" type="pres">
      <dgm:prSet presAssocID="{DDD82C28-229B-4572-A9BC-7647B1A1E0E6}" presName="imag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 with solid fill"/>
        </a:ext>
      </dgm:extLst>
    </dgm:pt>
    <dgm:pt modelId="{7AE854A5-1499-42A4-901A-4E52ABF7D3BF}" type="pres">
      <dgm:prSet presAssocID="{DDD82C28-229B-4572-A9BC-7647B1A1E0E6}" presName="childNode" presStyleLbl="node1" presStyleIdx="0" presStyleCnt="5">
        <dgm:presLayoutVars>
          <dgm:bulletEnabled val="1"/>
        </dgm:presLayoutVars>
      </dgm:prSet>
      <dgm:spPr/>
    </dgm:pt>
    <dgm:pt modelId="{ED85B595-C54B-41F6-8F86-3C20B54FC4CF}" type="pres">
      <dgm:prSet presAssocID="{DDD82C28-229B-4572-A9BC-7647B1A1E0E6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40795A9D-53AD-4B27-A037-689A14ABACED}" type="pres">
      <dgm:prSet presAssocID="{12AF3025-4D49-461F-99FF-9866F79AE063}" presName="sibTrans" presStyleCnt="0"/>
      <dgm:spPr/>
    </dgm:pt>
    <dgm:pt modelId="{E15C5163-F9C9-4A86-AC0A-14D1AF4488AE}" type="pres">
      <dgm:prSet presAssocID="{AADE0259-5969-4853-A498-2149152D9144}" presName="compositeNode" presStyleCnt="0">
        <dgm:presLayoutVars>
          <dgm:bulletEnabled val="1"/>
        </dgm:presLayoutVars>
      </dgm:prSet>
      <dgm:spPr/>
    </dgm:pt>
    <dgm:pt modelId="{5CF134F7-77FD-417A-86BB-2CCB1625078C}" type="pres">
      <dgm:prSet presAssocID="{AADE0259-5969-4853-A498-2149152D9144}" presName="imag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men with solid fill"/>
        </a:ext>
      </dgm:extLst>
    </dgm:pt>
    <dgm:pt modelId="{FD05D4F0-D8CC-4CCC-8724-66809D6BEE84}" type="pres">
      <dgm:prSet presAssocID="{AADE0259-5969-4853-A498-2149152D9144}" presName="childNode" presStyleLbl="node1" presStyleIdx="1" presStyleCnt="5">
        <dgm:presLayoutVars>
          <dgm:bulletEnabled val="1"/>
        </dgm:presLayoutVars>
      </dgm:prSet>
      <dgm:spPr/>
    </dgm:pt>
    <dgm:pt modelId="{D88F9563-4515-4188-92B8-C3856E70543B}" type="pres">
      <dgm:prSet presAssocID="{AADE0259-5969-4853-A498-2149152D9144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0B48B19B-148E-46CE-9CED-DDB00C117D37}" type="pres">
      <dgm:prSet presAssocID="{D09B9C91-C98E-4B17-8FFA-6F060D7D4043}" presName="sibTrans" presStyleCnt="0"/>
      <dgm:spPr/>
    </dgm:pt>
    <dgm:pt modelId="{FFAF9ED4-2B5E-4217-8E75-9558B28A9FAC}" type="pres">
      <dgm:prSet presAssocID="{871D3791-70F3-486E-BED0-8CE287CE4266}" presName="compositeNode" presStyleCnt="0">
        <dgm:presLayoutVars>
          <dgm:bulletEnabled val="1"/>
        </dgm:presLayoutVars>
      </dgm:prSet>
      <dgm:spPr/>
    </dgm:pt>
    <dgm:pt modelId="{E6119DE2-D0A4-4D61-B308-E7C34051B88B}" type="pres">
      <dgm:prSet presAssocID="{871D3791-70F3-486E-BED0-8CE287CE4266}" presName="imag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 with solid fill"/>
        </a:ext>
      </dgm:extLst>
    </dgm:pt>
    <dgm:pt modelId="{A51FA968-0681-4AD4-8A0D-CC77E9C2E115}" type="pres">
      <dgm:prSet presAssocID="{871D3791-70F3-486E-BED0-8CE287CE4266}" presName="childNode" presStyleLbl="node1" presStyleIdx="2" presStyleCnt="5">
        <dgm:presLayoutVars>
          <dgm:bulletEnabled val="1"/>
        </dgm:presLayoutVars>
      </dgm:prSet>
      <dgm:spPr/>
    </dgm:pt>
    <dgm:pt modelId="{25C62B03-DE06-4931-A93A-20CEF5DC357A}" type="pres">
      <dgm:prSet presAssocID="{871D3791-70F3-486E-BED0-8CE287CE4266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1977FAB2-1D2B-4140-8BC9-973C87632547}" type="pres">
      <dgm:prSet presAssocID="{4AC6401F-65C4-4658-B2D9-562A498D85AA}" presName="sibTrans" presStyleCnt="0"/>
      <dgm:spPr/>
    </dgm:pt>
    <dgm:pt modelId="{D1EA04D9-676B-4E6C-92B8-7B4E803ABCED}" type="pres">
      <dgm:prSet presAssocID="{F2D80FDF-0FED-47C1-B379-655DCF366261}" presName="compositeNode" presStyleCnt="0">
        <dgm:presLayoutVars>
          <dgm:bulletEnabled val="1"/>
        </dgm:presLayoutVars>
      </dgm:prSet>
      <dgm:spPr/>
    </dgm:pt>
    <dgm:pt modelId="{1B79A93E-362F-4130-ADAF-D9D14B9E1ACD}" type="pres">
      <dgm:prSet presAssocID="{F2D80FDF-0FED-47C1-B379-655DCF366261}" presName="imag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4A9C266-2922-42A8-9B8A-5350F2A2AD65}" type="pres">
      <dgm:prSet presAssocID="{F2D80FDF-0FED-47C1-B379-655DCF366261}" presName="childNode" presStyleLbl="node1" presStyleIdx="3" presStyleCnt="5" custScaleX="122134">
        <dgm:presLayoutVars>
          <dgm:bulletEnabled val="1"/>
        </dgm:presLayoutVars>
      </dgm:prSet>
      <dgm:spPr/>
    </dgm:pt>
    <dgm:pt modelId="{DE0614A4-98CD-4A4E-8FA7-FA3766703C1A}" type="pres">
      <dgm:prSet presAssocID="{F2D80FDF-0FED-47C1-B379-655DCF366261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6068E04D-8569-49E9-B1A4-6AFA4C7B354C}" type="pres">
      <dgm:prSet presAssocID="{230E4144-BC78-438A-B5DF-537CDDA95BB4}" presName="sibTrans" presStyleCnt="0"/>
      <dgm:spPr/>
    </dgm:pt>
    <dgm:pt modelId="{2A8C077A-2934-4B9D-834B-07C62D57E1FC}" type="pres">
      <dgm:prSet presAssocID="{2542A1BF-E75C-4C19-8083-337965C92C53}" presName="compositeNode" presStyleCnt="0">
        <dgm:presLayoutVars>
          <dgm:bulletEnabled val="1"/>
        </dgm:presLayoutVars>
      </dgm:prSet>
      <dgm:spPr/>
    </dgm:pt>
    <dgm:pt modelId="{D9CB01B0-5ED2-47BA-81E3-54C00022BB17}" type="pres">
      <dgm:prSet presAssocID="{2542A1BF-E75C-4C19-8083-337965C92C53}" presName="image" presStyleLbl="fgImgPlac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1D2721B3-D794-4C85-8F32-CD5F07FEA446}" type="pres">
      <dgm:prSet presAssocID="{2542A1BF-E75C-4C19-8083-337965C92C53}" presName="childNode" presStyleLbl="node1" presStyleIdx="4" presStyleCnt="5">
        <dgm:presLayoutVars>
          <dgm:bulletEnabled val="1"/>
        </dgm:presLayoutVars>
      </dgm:prSet>
      <dgm:spPr/>
    </dgm:pt>
    <dgm:pt modelId="{36372F58-263F-44C0-BBA5-11144C8D43F8}" type="pres">
      <dgm:prSet presAssocID="{2542A1BF-E75C-4C19-8083-337965C92C53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C8C8CB02-4E36-48E6-8E3B-2C2F42615702}" type="presOf" srcId="{73F6C09B-003A-4C6C-8DAA-EFA13E45652D}" destId="{1D2721B3-D794-4C85-8F32-CD5F07FEA446}" srcOrd="0" destOrd="0" presId="urn:microsoft.com/office/officeart/2005/8/layout/hList2"/>
    <dgm:cxn modelId="{BA443C27-D40A-43AF-B31F-8D82A01FC495}" srcId="{DB167F43-4E38-4058-B00C-B05B48A7397A}" destId="{AADE0259-5969-4853-A498-2149152D9144}" srcOrd="1" destOrd="0" parTransId="{1CDC89A9-C19A-4973-A920-19B3F1C236D2}" sibTransId="{D09B9C91-C98E-4B17-8FFA-6F060D7D4043}"/>
    <dgm:cxn modelId="{8B09B232-D298-459B-B263-3BF88E575B6B}" srcId="{DB167F43-4E38-4058-B00C-B05B48A7397A}" destId="{2542A1BF-E75C-4C19-8083-337965C92C53}" srcOrd="4" destOrd="0" parTransId="{121440B0-6426-43A5-9260-323890A9C556}" sibTransId="{BDED53F0-06D2-43A0-AA7C-E3DBF512AF03}"/>
    <dgm:cxn modelId="{98275533-78F6-411C-A315-A6199D9D2E8E}" type="presOf" srcId="{CF113659-9E95-4BA7-B054-1D6D5DA364EA}" destId="{FD05D4F0-D8CC-4CCC-8724-66809D6BEE84}" srcOrd="0" destOrd="0" presId="urn:microsoft.com/office/officeart/2005/8/layout/hList2"/>
    <dgm:cxn modelId="{7096CB36-9684-4E95-BEA1-E58C2243A479}" type="presOf" srcId="{AADE0259-5969-4853-A498-2149152D9144}" destId="{D88F9563-4515-4188-92B8-C3856E70543B}" srcOrd="0" destOrd="0" presId="urn:microsoft.com/office/officeart/2005/8/layout/hList2"/>
    <dgm:cxn modelId="{6A30773B-8614-4AA8-B245-0246CC2BE389}" srcId="{DB167F43-4E38-4058-B00C-B05B48A7397A}" destId="{DDD82C28-229B-4572-A9BC-7647B1A1E0E6}" srcOrd="0" destOrd="0" parTransId="{D7DBB0A9-1326-4027-B9FF-ACED3BBA2AD0}" sibTransId="{12AF3025-4D49-461F-99FF-9866F79AE063}"/>
    <dgm:cxn modelId="{7FBEB93D-C946-4882-933C-BE6BF00DACA7}" type="presOf" srcId="{871D3791-70F3-486E-BED0-8CE287CE4266}" destId="{25C62B03-DE06-4931-A93A-20CEF5DC357A}" srcOrd="0" destOrd="0" presId="urn:microsoft.com/office/officeart/2005/8/layout/hList2"/>
    <dgm:cxn modelId="{05BA6043-D3B1-4409-B9DC-C8339798A730}" type="presOf" srcId="{2542A1BF-E75C-4C19-8083-337965C92C53}" destId="{36372F58-263F-44C0-BBA5-11144C8D43F8}" srcOrd="0" destOrd="0" presId="urn:microsoft.com/office/officeart/2005/8/layout/hList2"/>
    <dgm:cxn modelId="{44009247-5D6A-40D6-8F62-354BA8D3B54D}" srcId="{DB167F43-4E38-4058-B00C-B05B48A7397A}" destId="{F2D80FDF-0FED-47C1-B379-655DCF366261}" srcOrd="3" destOrd="0" parTransId="{246F806D-D0E1-468A-BBBD-44E2581982A8}" sibTransId="{230E4144-BC78-438A-B5DF-537CDDA95BB4}"/>
    <dgm:cxn modelId="{01C0E55E-8545-49CB-A0BB-59DE1AFE897C}" type="presOf" srcId="{F2D80FDF-0FED-47C1-B379-655DCF366261}" destId="{DE0614A4-98CD-4A4E-8FA7-FA3766703C1A}" srcOrd="0" destOrd="0" presId="urn:microsoft.com/office/officeart/2005/8/layout/hList2"/>
    <dgm:cxn modelId="{334F6387-F438-49D9-8CD9-97DD83102EF1}" srcId="{AADE0259-5969-4853-A498-2149152D9144}" destId="{CF113659-9E95-4BA7-B054-1D6D5DA364EA}" srcOrd="0" destOrd="0" parTransId="{11658AE0-C5D0-4518-A354-0FE77302AF1B}" sibTransId="{0EE71CCD-A172-4841-A545-AE42B9E0CD88}"/>
    <dgm:cxn modelId="{E1822B8B-6D98-473A-B052-E25457666109}" srcId="{2542A1BF-E75C-4C19-8083-337965C92C53}" destId="{73F6C09B-003A-4C6C-8DAA-EFA13E45652D}" srcOrd="0" destOrd="0" parTransId="{0F210652-FC8F-4CC4-B6D4-32BA6A2E53E9}" sibTransId="{BF6EB3A0-38A9-4B65-9B59-11E20EEE8F8B}"/>
    <dgm:cxn modelId="{20EC638B-94B5-40FF-BB4A-F2D2FD9E5221}" srcId="{871D3791-70F3-486E-BED0-8CE287CE4266}" destId="{6A67078C-BA35-41D5-98D6-CB509A831A9B}" srcOrd="0" destOrd="0" parTransId="{131C5B82-DED3-47ED-A2BF-E2FB21587FB6}" sibTransId="{B6FBD6EA-F04A-4B29-A563-A0DDBA869ADA}"/>
    <dgm:cxn modelId="{B2896B91-9BD8-4F24-AA58-271866769ED5}" type="presOf" srcId="{6A67078C-BA35-41D5-98D6-CB509A831A9B}" destId="{A51FA968-0681-4AD4-8A0D-CC77E9C2E115}" srcOrd="0" destOrd="0" presId="urn:microsoft.com/office/officeart/2005/8/layout/hList2"/>
    <dgm:cxn modelId="{25305094-37AE-45E7-857C-8FF0C7F65BB5}" type="presOf" srcId="{65755F52-D8D9-4C8C-94A6-416C9F2DB205}" destId="{7AE854A5-1499-42A4-901A-4E52ABF7D3BF}" srcOrd="0" destOrd="0" presId="urn:microsoft.com/office/officeart/2005/8/layout/hList2"/>
    <dgm:cxn modelId="{C624D59C-CDF7-4C8B-9D4A-2F88681777EF}" srcId="{F2D80FDF-0FED-47C1-B379-655DCF366261}" destId="{AFAE72E4-F9DE-462C-A6F4-1BD7483C87E9}" srcOrd="0" destOrd="0" parTransId="{292BD34E-8B5F-46F2-A0A5-0534B2907F9D}" sibTransId="{C6447D2E-54BC-42D3-9E17-2489566C68C8}"/>
    <dgm:cxn modelId="{481FFDA4-A034-4743-B148-395FB8213FFD}" srcId="{DB167F43-4E38-4058-B00C-B05B48A7397A}" destId="{871D3791-70F3-486E-BED0-8CE287CE4266}" srcOrd="2" destOrd="0" parTransId="{569153A3-75DD-49DB-9B59-2A212020DBBC}" sibTransId="{4AC6401F-65C4-4658-B2D9-562A498D85AA}"/>
    <dgm:cxn modelId="{DBBE84AD-F808-4364-9E23-CF6634892F7D}" type="presOf" srcId="{DB167F43-4E38-4058-B00C-B05B48A7397A}" destId="{F2D13EF8-E99E-4CB2-A9DD-74E303EE40B9}" srcOrd="0" destOrd="0" presId="urn:microsoft.com/office/officeart/2005/8/layout/hList2"/>
    <dgm:cxn modelId="{827D42BB-017B-4ECF-B160-3725077A9C0B}" type="presOf" srcId="{DDD82C28-229B-4572-A9BC-7647B1A1E0E6}" destId="{ED85B595-C54B-41F6-8F86-3C20B54FC4CF}" srcOrd="0" destOrd="0" presId="urn:microsoft.com/office/officeart/2005/8/layout/hList2"/>
    <dgm:cxn modelId="{A12A10D3-0831-4A40-9A52-5DA8CE134A6A}" type="presOf" srcId="{AFAE72E4-F9DE-462C-A6F4-1BD7483C87E9}" destId="{64A9C266-2922-42A8-9B8A-5350F2A2AD65}" srcOrd="0" destOrd="0" presId="urn:microsoft.com/office/officeart/2005/8/layout/hList2"/>
    <dgm:cxn modelId="{76EB2CF0-B870-4CE2-85DB-F1FB3A874261}" srcId="{DDD82C28-229B-4572-A9BC-7647B1A1E0E6}" destId="{65755F52-D8D9-4C8C-94A6-416C9F2DB205}" srcOrd="0" destOrd="0" parTransId="{20DB71B2-985B-4397-9991-7CB1B4B2A3B7}" sibTransId="{648AC772-BCF1-40C4-8769-0ACFADA271C2}"/>
    <dgm:cxn modelId="{CD0ADF83-CF33-40C8-946E-6EE97CA50707}" type="presParOf" srcId="{F2D13EF8-E99E-4CB2-A9DD-74E303EE40B9}" destId="{31652F3A-30A2-48C9-B0E6-F2BC7E3438E7}" srcOrd="0" destOrd="0" presId="urn:microsoft.com/office/officeart/2005/8/layout/hList2"/>
    <dgm:cxn modelId="{93787733-D291-4065-B0B0-D2467E26345F}" type="presParOf" srcId="{31652F3A-30A2-48C9-B0E6-F2BC7E3438E7}" destId="{03B470C0-15E9-4B50-91F3-87503092AF56}" srcOrd="0" destOrd="0" presId="urn:microsoft.com/office/officeart/2005/8/layout/hList2"/>
    <dgm:cxn modelId="{DD5EA855-D620-447F-8B38-0A263760D680}" type="presParOf" srcId="{31652F3A-30A2-48C9-B0E6-F2BC7E3438E7}" destId="{7AE854A5-1499-42A4-901A-4E52ABF7D3BF}" srcOrd="1" destOrd="0" presId="urn:microsoft.com/office/officeart/2005/8/layout/hList2"/>
    <dgm:cxn modelId="{743A658A-D9BB-44AE-9731-87BD4983D7CF}" type="presParOf" srcId="{31652F3A-30A2-48C9-B0E6-F2BC7E3438E7}" destId="{ED85B595-C54B-41F6-8F86-3C20B54FC4CF}" srcOrd="2" destOrd="0" presId="urn:microsoft.com/office/officeart/2005/8/layout/hList2"/>
    <dgm:cxn modelId="{76287457-38BC-45CA-A7C8-DEBB4BF38981}" type="presParOf" srcId="{F2D13EF8-E99E-4CB2-A9DD-74E303EE40B9}" destId="{40795A9D-53AD-4B27-A037-689A14ABACED}" srcOrd="1" destOrd="0" presId="urn:microsoft.com/office/officeart/2005/8/layout/hList2"/>
    <dgm:cxn modelId="{F39DECD6-871C-41D1-9F0A-EC83877103B4}" type="presParOf" srcId="{F2D13EF8-E99E-4CB2-A9DD-74E303EE40B9}" destId="{E15C5163-F9C9-4A86-AC0A-14D1AF4488AE}" srcOrd="2" destOrd="0" presId="urn:microsoft.com/office/officeart/2005/8/layout/hList2"/>
    <dgm:cxn modelId="{6A33AC19-2148-4AFA-905F-D747FF9A5460}" type="presParOf" srcId="{E15C5163-F9C9-4A86-AC0A-14D1AF4488AE}" destId="{5CF134F7-77FD-417A-86BB-2CCB1625078C}" srcOrd="0" destOrd="0" presId="urn:microsoft.com/office/officeart/2005/8/layout/hList2"/>
    <dgm:cxn modelId="{5D1CAE70-796D-49B1-B6DA-C7AEA57AF899}" type="presParOf" srcId="{E15C5163-F9C9-4A86-AC0A-14D1AF4488AE}" destId="{FD05D4F0-D8CC-4CCC-8724-66809D6BEE84}" srcOrd="1" destOrd="0" presId="urn:microsoft.com/office/officeart/2005/8/layout/hList2"/>
    <dgm:cxn modelId="{79F2B409-9C8E-4082-BCF9-CB230C955199}" type="presParOf" srcId="{E15C5163-F9C9-4A86-AC0A-14D1AF4488AE}" destId="{D88F9563-4515-4188-92B8-C3856E70543B}" srcOrd="2" destOrd="0" presId="urn:microsoft.com/office/officeart/2005/8/layout/hList2"/>
    <dgm:cxn modelId="{467EFD0B-0F8D-43B7-83C2-9FF6CCE749DD}" type="presParOf" srcId="{F2D13EF8-E99E-4CB2-A9DD-74E303EE40B9}" destId="{0B48B19B-148E-46CE-9CED-DDB00C117D37}" srcOrd="3" destOrd="0" presId="urn:microsoft.com/office/officeart/2005/8/layout/hList2"/>
    <dgm:cxn modelId="{F4C39F18-6BA6-44AE-80AB-43C00B24C7E3}" type="presParOf" srcId="{F2D13EF8-E99E-4CB2-A9DD-74E303EE40B9}" destId="{FFAF9ED4-2B5E-4217-8E75-9558B28A9FAC}" srcOrd="4" destOrd="0" presId="urn:microsoft.com/office/officeart/2005/8/layout/hList2"/>
    <dgm:cxn modelId="{90A2E98E-5518-4995-81A2-3CF5DBCC8A0C}" type="presParOf" srcId="{FFAF9ED4-2B5E-4217-8E75-9558B28A9FAC}" destId="{E6119DE2-D0A4-4D61-B308-E7C34051B88B}" srcOrd="0" destOrd="0" presId="urn:microsoft.com/office/officeart/2005/8/layout/hList2"/>
    <dgm:cxn modelId="{5396DEB9-E650-48FA-87DB-EBC8850D854B}" type="presParOf" srcId="{FFAF9ED4-2B5E-4217-8E75-9558B28A9FAC}" destId="{A51FA968-0681-4AD4-8A0D-CC77E9C2E115}" srcOrd="1" destOrd="0" presId="urn:microsoft.com/office/officeart/2005/8/layout/hList2"/>
    <dgm:cxn modelId="{D78B0E38-E514-48EC-95BF-C40553409110}" type="presParOf" srcId="{FFAF9ED4-2B5E-4217-8E75-9558B28A9FAC}" destId="{25C62B03-DE06-4931-A93A-20CEF5DC357A}" srcOrd="2" destOrd="0" presId="urn:microsoft.com/office/officeart/2005/8/layout/hList2"/>
    <dgm:cxn modelId="{5A2B4D9D-E4A4-46F4-A773-2B10002BD649}" type="presParOf" srcId="{F2D13EF8-E99E-4CB2-A9DD-74E303EE40B9}" destId="{1977FAB2-1D2B-4140-8BC9-973C87632547}" srcOrd="5" destOrd="0" presId="urn:microsoft.com/office/officeart/2005/8/layout/hList2"/>
    <dgm:cxn modelId="{0E1CFADA-159B-45C2-A1BD-DB3CBF82CAA0}" type="presParOf" srcId="{F2D13EF8-E99E-4CB2-A9DD-74E303EE40B9}" destId="{D1EA04D9-676B-4E6C-92B8-7B4E803ABCED}" srcOrd="6" destOrd="0" presId="urn:microsoft.com/office/officeart/2005/8/layout/hList2"/>
    <dgm:cxn modelId="{B484B870-37B2-416C-BB0C-F50B7B813813}" type="presParOf" srcId="{D1EA04D9-676B-4E6C-92B8-7B4E803ABCED}" destId="{1B79A93E-362F-4130-ADAF-D9D14B9E1ACD}" srcOrd="0" destOrd="0" presId="urn:microsoft.com/office/officeart/2005/8/layout/hList2"/>
    <dgm:cxn modelId="{13994CE9-F20E-431E-BFBB-2F338F5DACD4}" type="presParOf" srcId="{D1EA04D9-676B-4E6C-92B8-7B4E803ABCED}" destId="{64A9C266-2922-42A8-9B8A-5350F2A2AD65}" srcOrd="1" destOrd="0" presId="urn:microsoft.com/office/officeart/2005/8/layout/hList2"/>
    <dgm:cxn modelId="{1586EA9E-7F1C-4876-B533-36832C9E54C8}" type="presParOf" srcId="{D1EA04D9-676B-4E6C-92B8-7B4E803ABCED}" destId="{DE0614A4-98CD-4A4E-8FA7-FA3766703C1A}" srcOrd="2" destOrd="0" presId="urn:microsoft.com/office/officeart/2005/8/layout/hList2"/>
    <dgm:cxn modelId="{72203E27-F5BA-4E21-B09D-D0E187397733}" type="presParOf" srcId="{F2D13EF8-E99E-4CB2-A9DD-74E303EE40B9}" destId="{6068E04D-8569-49E9-B1A4-6AFA4C7B354C}" srcOrd="7" destOrd="0" presId="urn:microsoft.com/office/officeart/2005/8/layout/hList2"/>
    <dgm:cxn modelId="{9E6C89BC-B1DB-4AFF-B366-F983E7EC0F7A}" type="presParOf" srcId="{F2D13EF8-E99E-4CB2-A9DD-74E303EE40B9}" destId="{2A8C077A-2934-4B9D-834B-07C62D57E1FC}" srcOrd="8" destOrd="0" presId="urn:microsoft.com/office/officeart/2005/8/layout/hList2"/>
    <dgm:cxn modelId="{715B00C5-EC5C-498A-8F43-1E158D83A9B2}" type="presParOf" srcId="{2A8C077A-2934-4B9D-834B-07C62D57E1FC}" destId="{D9CB01B0-5ED2-47BA-81E3-54C00022BB17}" srcOrd="0" destOrd="0" presId="urn:microsoft.com/office/officeart/2005/8/layout/hList2"/>
    <dgm:cxn modelId="{946D10D0-F3E6-45FA-8EE1-BD0C227D6B37}" type="presParOf" srcId="{2A8C077A-2934-4B9D-834B-07C62D57E1FC}" destId="{1D2721B3-D794-4C85-8F32-CD5F07FEA446}" srcOrd="1" destOrd="0" presId="urn:microsoft.com/office/officeart/2005/8/layout/hList2"/>
    <dgm:cxn modelId="{D07C333D-BB34-493C-8B8B-76FD894A9180}" type="presParOf" srcId="{2A8C077A-2934-4B9D-834B-07C62D57E1FC}" destId="{36372F58-263F-44C0-BBA5-11144C8D43F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3A92B4-AF4E-4993-B0FF-72501CF6B677}" type="doc">
      <dgm:prSet loTypeId="urn:microsoft.com/office/officeart/2005/8/layout/h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F8807C-4A6F-409C-BEE4-F93F401E284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 </a:t>
          </a:r>
          <a:endParaRPr lang="en-US" dirty="0"/>
        </a:p>
      </dgm:t>
    </dgm:pt>
    <dgm:pt modelId="{EF9E90D4-A1C0-4D90-BE14-BCF1FD345D1F}" type="parTrans" cxnId="{FFAC0BC8-B552-4473-B10E-1EF145FDA572}">
      <dgm:prSet/>
      <dgm:spPr/>
      <dgm:t>
        <a:bodyPr/>
        <a:lstStyle/>
        <a:p>
          <a:endParaRPr lang="en-US"/>
        </a:p>
      </dgm:t>
    </dgm:pt>
    <dgm:pt modelId="{7FBF95B8-1C87-44C9-BCBA-D02FCFBC646D}" type="sibTrans" cxnId="{FFAC0BC8-B552-4473-B10E-1EF145FDA572}">
      <dgm:prSet/>
      <dgm:spPr/>
      <dgm:t>
        <a:bodyPr/>
        <a:lstStyle/>
        <a:p>
          <a:endParaRPr lang="en-US"/>
        </a:p>
      </dgm:t>
    </dgm:pt>
    <dgm:pt modelId="{6A2E9B52-7A78-4D45-9AD3-64DEFF7A274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 </a:t>
          </a:r>
        </a:p>
      </dgm:t>
    </dgm:pt>
    <dgm:pt modelId="{9E3C1978-DE06-4DB1-8059-EE2D519217A0}" type="parTrans" cxnId="{DC720537-EED0-4FED-8F9B-D7C518C33E0D}">
      <dgm:prSet/>
      <dgm:spPr/>
      <dgm:t>
        <a:bodyPr/>
        <a:lstStyle/>
        <a:p>
          <a:endParaRPr lang="en-US"/>
        </a:p>
      </dgm:t>
    </dgm:pt>
    <dgm:pt modelId="{0030CFAF-4988-44C1-BB5F-524BCCE87511}" type="sibTrans" cxnId="{DC720537-EED0-4FED-8F9B-D7C518C33E0D}">
      <dgm:prSet/>
      <dgm:spPr/>
      <dgm:t>
        <a:bodyPr/>
        <a:lstStyle/>
        <a:p>
          <a:endParaRPr lang="en-US"/>
        </a:p>
      </dgm:t>
    </dgm:pt>
    <dgm:pt modelId="{7057C458-C130-4A1B-8558-ADD8123EBFE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 </a:t>
          </a:r>
        </a:p>
      </dgm:t>
    </dgm:pt>
    <dgm:pt modelId="{5A1B0DCF-253E-4902-BA97-AEDE2D1E8F8E}" type="parTrans" cxnId="{424DE117-3F51-488D-AF50-A7A4E304F9D7}">
      <dgm:prSet/>
      <dgm:spPr/>
      <dgm:t>
        <a:bodyPr/>
        <a:lstStyle/>
        <a:p>
          <a:endParaRPr lang="en-US"/>
        </a:p>
      </dgm:t>
    </dgm:pt>
    <dgm:pt modelId="{49917720-409F-473D-8322-AAC2AECB47A2}" type="sibTrans" cxnId="{424DE117-3F51-488D-AF50-A7A4E304F9D7}">
      <dgm:prSet/>
      <dgm:spPr/>
      <dgm:t>
        <a:bodyPr/>
        <a:lstStyle/>
        <a:p>
          <a:endParaRPr lang="en-US"/>
        </a:p>
      </dgm:t>
    </dgm:pt>
    <dgm:pt modelId="{9F5AC15C-53CA-4EE0-8FA7-11E891F6DBB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Standard protocol for measurement and assessment of BP and urine protein for all pregnant and postpartum women</a:t>
          </a:r>
          <a:endParaRPr lang="en-US" dirty="0"/>
        </a:p>
      </dgm:t>
    </dgm:pt>
    <dgm:pt modelId="{001B89C3-3371-4F31-B49A-E1030C4F65CA}" type="parTrans" cxnId="{E59D20E2-9895-4954-A63D-1130E2329A4D}">
      <dgm:prSet/>
      <dgm:spPr/>
      <dgm:t>
        <a:bodyPr/>
        <a:lstStyle/>
        <a:p>
          <a:endParaRPr lang="en-US"/>
        </a:p>
      </dgm:t>
    </dgm:pt>
    <dgm:pt modelId="{87778955-3C85-4AD5-9296-0069FE3F7E95}" type="sibTrans" cxnId="{E59D20E2-9895-4954-A63D-1130E2329A4D}">
      <dgm:prSet/>
      <dgm:spPr/>
      <dgm:t>
        <a:bodyPr/>
        <a:lstStyle/>
        <a:p>
          <a:endParaRPr lang="en-US"/>
        </a:p>
      </dgm:t>
    </dgm:pt>
    <dgm:pt modelId="{D4599F53-F868-49E6-8F31-CFEC8B60059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Standard response to maternal early warning signs including listening to and investigating patient symptoms and assessment of labs (e.g. CBC with platelets, AST and ALT)</a:t>
          </a:r>
        </a:p>
      </dgm:t>
    </dgm:pt>
    <dgm:pt modelId="{E93D406E-00B2-4819-A981-02984F2B509C}" type="parTrans" cxnId="{1D65D12F-39E8-47CA-8A60-35B58F5B2CE9}">
      <dgm:prSet/>
      <dgm:spPr/>
      <dgm:t>
        <a:bodyPr/>
        <a:lstStyle/>
        <a:p>
          <a:endParaRPr lang="en-US"/>
        </a:p>
      </dgm:t>
    </dgm:pt>
    <dgm:pt modelId="{B8134583-7196-457F-954C-5E77936B859A}" type="sibTrans" cxnId="{1D65D12F-39E8-47CA-8A60-35B58F5B2CE9}">
      <dgm:prSet/>
      <dgm:spPr/>
      <dgm:t>
        <a:bodyPr/>
        <a:lstStyle/>
        <a:p>
          <a:endParaRPr lang="en-US"/>
        </a:p>
      </dgm:t>
    </dgm:pt>
    <dgm:pt modelId="{01F8D276-49EB-4218-AD27-B4A249CBCFD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/>
            <a:t>Facility-wide </a:t>
          </a:r>
          <a:r>
            <a:rPr lang="en-US" b="0" i="0" dirty="0"/>
            <a:t>standards for educating prenatal and postpartum women on signs and symptoms of hypertension and preeclampsia</a:t>
          </a:r>
        </a:p>
      </dgm:t>
    </dgm:pt>
    <dgm:pt modelId="{33674C37-2E91-4AAB-AE87-AF5D0A55AD1F}" type="parTrans" cxnId="{C2C73902-0387-48CD-9B62-2AEBFA2D6502}">
      <dgm:prSet/>
      <dgm:spPr/>
      <dgm:t>
        <a:bodyPr/>
        <a:lstStyle/>
        <a:p>
          <a:endParaRPr lang="en-US"/>
        </a:p>
      </dgm:t>
    </dgm:pt>
    <dgm:pt modelId="{FFE4FA0E-9C02-4ABA-B469-FFAC61A1E189}" type="sibTrans" cxnId="{C2C73902-0387-48CD-9B62-2AEBFA2D6502}">
      <dgm:prSet/>
      <dgm:spPr/>
      <dgm:t>
        <a:bodyPr/>
        <a:lstStyle/>
        <a:p>
          <a:endParaRPr lang="en-US"/>
        </a:p>
      </dgm:t>
    </dgm:pt>
    <dgm:pt modelId="{861219ED-9F36-48B4-BEE0-0CFD6933D79A}" type="pres">
      <dgm:prSet presAssocID="{FC3A92B4-AF4E-4993-B0FF-72501CF6B677}" presName="linearFlow" presStyleCnt="0">
        <dgm:presLayoutVars>
          <dgm:dir/>
          <dgm:animLvl val="lvl"/>
          <dgm:resizeHandles/>
        </dgm:presLayoutVars>
      </dgm:prSet>
      <dgm:spPr/>
    </dgm:pt>
    <dgm:pt modelId="{D18B1646-DB5A-4190-845E-A93302328BA9}" type="pres">
      <dgm:prSet presAssocID="{0FF8807C-4A6F-409C-BEE4-F93F401E2841}" presName="compositeNode" presStyleCnt="0">
        <dgm:presLayoutVars>
          <dgm:bulletEnabled val="1"/>
        </dgm:presLayoutVars>
      </dgm:prSet>
      <dgm:spPr/>
    </dgm:pt>
    <dgm:pt modelId="{78C64DBD-1619-49A1-B78D-EAE89E2B4827}" type="pres">
      <dgm:prSet presAssocID="{0FF8807C-4A6F-409C-BEE4-F93F401E2841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17EC33-F647-4330-8737-8F68D24BF80E}" type="pres">
      <dgm:prSet presAssocID="{0FF8807C-4A6F-409C-BEE4-F93F401E2841}" presName="childNode" presStyleLbl="node1" presStyleIdx="0" presStyleCnt="3">
        <dgm:presLayoutVars>
          <dgm:bulletEnabled val="1"/>
        </dgm:presLayoutVars>
      </dgm:prSet>
      <dgm:spPr/>
    </dgm:pt>
    <dgm:pt modelId="{CB202E4A-9741-4423-8C70-FDD7403647CF}" type="pres">
      <dgm:prSet presAssocID="{0FF8807C-4A6F-409C-BEE4-F93F401E284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10FECCED-DC50-4C03-B669-754DAA593F0F}" type="pres">
      <dgm:prSet presAssocID="{7FBF95B8-1C87-44C9-BCBA-D02FCFBC646D}" presName="sibTrans" presStyleCnt="0"/>
      <dgm:spPr/>
    </dgm:pt>
    <dgm:pt modelId="{A35903C1-DB5E-4441-8500-2CF87E3AAE88}" type="pres">
      <dgm:prSet presAssocID="{6A2E9B52-7A78-4D45-9AD3-64DEFF7A2743}" presName="compositeNode" presStyleCnt="0">
        <dgm:presLayoutVars>
          <dgm:bulletEnabled val="1"/>
        </dgm:presLayoutVars>
      </dgm:prSet>
      <dgm:spPr/>
    </dgm:pt>
    <dgm:pt modelId="{D18850AE-F565-409A-8525-37426E032BAD}" type="pres">
      <dgm:prSet presAssocID="{6A2E9B52-7A78-4D45-9AD3-64DEFF7A2743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stairs with solid fill"/>
        </a:ext>
      </dgm:extLst>
    </dgm:pt>
    <dgm:pt modelId="{B8257353-95E3-40C9-B809-1C50FE9568F6}" type="pres">
      <dgm:prSet presAssocID="{6A2E9B52-7A78-4D45-9AD3-64DEFF7A2743}" presName="childNode" presStyleLbl="node1" presStyleIdx="1" presStyleCnt="3">
        <dgm:presLayoutVars>
          <dgm:bulletEnabled val="1"/>
        </dgm:presLayoutVars>
      </dgm:prSet>
      <dgm:spPr/>
    </dgm:pt>
    <dgm:pt modelId="{E7C0F88B-EB70-4292-96C0-CCEC3372CE53}" type="pres">
      <dgm:prSet presAssocID="{6A2E9B52-7A78-4D45-9AD3-64DEFF7A2743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35BF1D1-F7E0-4635-BD5B-32C7E9F50EF3}" type="pres">
      <dgm:prSet presAssocID="{0030CFAF-4988-44C1-BB5F-524BCCE87511}" presName="sibTrans" presStyleCnt="0"/>
      <dgm:spPr/>
    </dgm:pt>
    <dgm:pt modelId="{652B0903-8000-4EF8-BD52-577452C04EC8}" type="pres">
      <dgm:prSet presAssocID="{7057C458-C130-4A1B-8558-ADD8123EBFE5}" presName="compositeNode" presStyleCnt="0">
        <dgm:presLayoutVars>
          <dgm:bulletEnabled val="1"/>
        </dgm:presLayoutVars>
      </dgm:prSet>
      <dgm:spPr/>
    </dgm:pt>
    <dgm:pt modelId="{6F35FB7F-F27D-428D-BA97-25418F0FE371}" type="pres">
      <dgm:prSet presAssocID="{7057C458-C130-4A1B-8558-ADD8123EBFE5}" presName="imag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 with solid fill"/>
        </a:ext>
      </dgm:extLst>
    </dgm:pt>
    <dgm:pt modelId="{23D48A94-D8B9-44B4-AD62-F02EA3879B99}" type="pres">
      <dgm:prSet presAssocID="{7057C458-C130-4A1B-8558-ADD8123EBFE5}" presName="childNode" presStyleLbl="node1" presStyleIdx="2" presStyleCnt="3">
        <dgm:presLayoutVars>
          <dgm:bulletEnabled val="1"/>
        </dgm:presLayoutVars>
      </dgm:prSet>
      <dgm:spPr/>
    </dgm:pt>
    <dgm:pt modelId="{B338BC77-2EF4-48F6-8D5E-6E452AF3BE2F}" type="pres">
      <dgm:prSet presAssocID="{7057C458-C130-4A1B-8558-ADD8123EBFE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2C73902-0387-48CD-9B62-2AEBFA2D6502}" srcId="{7057C458-C130-4A1B-8558-ADD8123EBFE5}" destId="{01F8D276-49EB-4218-AD27-B4A249CBCFD0}" srcOrd="0" destOrd="0" parTransId="{33674C37-2E91-4AAB-AE87-AF5D0A55AD1F}" sibTransId="{FFE4FA0E-9C02-4ABA-B469-FFAC61A1E189}"/>
    <dgm:cxn modelId="{198C2312-1963-423A-8E83-E30208D3AB7A}" type="presOf" srcId="{6A2E9B52-7A78-4D45-9AD3-64DEFF7A2743}" destId="{E7C0F88B-EB70-4292-96C0-CCEC3372CE53}" srcOrd="0" destOrd="0" presId="urn:microsoft.com/office/officeart/2005/8/layout/hList2"/>
    <dgm:cxn modelId="{424DE117-3F51-488D-AF50-A7A4E304F9D7}" srcId="{FC3A92B4-AF4E-4993-B0FF-72501CF6B677}" destId="{7057C458-C130-4A1B-8558-ADD8123EBFE5}" srcOrd="2" destOrd="0" parTransId="{5A1B0DCF-253E-4902-BA97-AEDE2D1E8F8E}" sibTransId="{49917720-409F-473D-8322-AAC2AECB47A2}"/>
    <dgm:cxn modelId="{1D65D12F-39E8-47CA-8A60-35B58F5B2CE9}" srcId="{6A2E9B52-7A78-4D45-9AD3-64DEFF7A2743}" destId="{D4599F53-F868-49E6-8F31-CFEC8B600595}" srcOrd="0" destOrd="0" parTransId="{E93D406E-00B2-4819-A981-02984F2B509C}" sibTransId="{B8134583-7196-457F-954C-5E77936B859A}"/>
    <dgm:cxn modelId="{DC720537-EED0-4FED-8F9B-D7C518C33E0D}" srcId="{FC3A92B4-AF4E-4993-B0FF-72501CF6B677}" destId="{6A2E9B52-7A78-4D45-9AD3-64DEFF7A2743}" srcOrd="1" destOrd="0" parTransId="{9E3C1978-DE06-4DB1-8059-EE2D519217A0}" sibTransId="{0030CFAF-4988-44C1-BB5F-524BCCE87511}"/>
    <dgm:cxn modelId="{B3925B70-A1EA-417E-8183-D65792A1B23F}" type="presOf" srcId="{0FF8807C-4A6F-409C-BEE4-F93F401E2841}" destId="{CB202E4A-9741-4423-8C70-FDD7403647CF}" srcOrd="0" destOrd="0" presId="urn:microsoft.com/office/officeart/2005/8/layout/hList2"/>
    <dgm:cxn modelId="{9123D077-2DFC-4FDC-884F-189E81B960E8}" type="presOf" srcId="{01F8D276-49EB-4218-AD27-B4A249CBCFD0}" destId="{23D48A94-D8B9-44B4-AD62-F02EA3879B99}" srcOrd="0" destOrd="0" presId="urn:microsoft.com/office/officeart/2005/8/layout/hList2"/>
    <dgm:cxn modelId="{1C08727E-5472-47EE-99CF-14DE442F88EB}" type="presOf" srcId="{9F5AC15C-53CA-4EE0-8FA7-11E891F6DBBD}" destId="{C417EC33-F647-4330-8737-8F68D24BF80E}" srcOrd="0" destOrd="0" presId="urn:microsoft.com/office/officeart/2005/8/layout/hList2"/>
    <dgm:cxn modelId="{FFAC0BC8-B552-4473-B10E-1EF145FDA572}" srcId="{FC3A92B4-AF4E-4993-B0FF-72501CF6B677}" destId="{0FF8807C-4A6F-409C-BEE4-F93F401E2841}" srcOrd="0" destOrd="0" parTransId="{EF9E90D4-A1C0-4D90-BE14-BCF1FD345D1F}" sibTransId="{7FBF95B8-1C87-44C9-BCBA-D02FCFBC646D}"/>
    <dgm:cxn modelId="{E59D20E2-9895-4954-A63D-1130E2329A4D}" srcId="{0FF8807C-4A6F-409C-BEE4-F93F401E2841}" destId="{9F5AC15C-53CA-4EE0-8FA7-11E891F6DBBD}" srcOrd="0" destOrd="0" parTransId="{001B89C3-3371-4F31-B49A-E1030C4F65CA}" sibTransId="{87778955-3C85-4AD5-9296-0069FE3F7E95}"/>
    <dgm:cxn modelId="{1E99A9EC-A0D6-4898-850D-2F94130359DB}" type="presOf" srcId="{FC3A92B4-AF4E-4993-B0FF-72501CF6B677}" destId="{861219ED-9F36-48B4-BEE0-0CFD6933D79A}" srcOrd="0" destOrd="0" presId="urn:microsoft.com/office/officeart/2005/8/layout/hList2"/>
    <dgm:cxn modelId="{1D7ECBF4-DEC9-44BA-AF27-7AF4C44F7375}" type="presOf" srcId="{7057C458-C130-4A1B-8558-ADD8123EBFE5}" destId="{B338BC77-2EF4-48F6-8D5E-6E452AF3BE2F}" srcOrd="0" destOrd="0" presId="urn:microsoft.com/office/officeart/2005/8/layout/hList2"/>
    <dgm:cxn modelId="{55E29BFD-DF60-4E98-9A9C-C167AE957103}" type="presOf" srcId="{D4599F53-F868-49E6-8F31-CFEC8B600595}" destId="{B8257353-95E3-40C9-B809-1C50FE9568F6}" srcOrd="0" destOrd="0" presId="urn:microsoft.com/office/officeart/2005/8/layout/hList2"/>
    <dgm:cxn modelId="{8C115A3E-09A5-4CFB-A175-A0D907C993F3}" type="presParOf" srcId="{861219ED-9F36-48B4-BEE0-0CFD6933D79A}" destId="{D18B1646-DB5A-4190-845E-A93302328BA9}" srcOrd="0" destOrd="0" presId="urn:microsoft.com/office/officeart/2005/8/layout/hList2"/>
    <dgm:cxn modelId="{0F0F1F39-B439-411D-872E-6DB0CC95EC97}" type="presParOf" srcId="{D18B1646-DB5A-4190-845E-A93302328BA9}" destId="{78C64DBD-1619-49A1-B78D-EAE89E2B4827}" srcOrd="0" destOrd="0" presId="urn:microsoft.com/office/officeart/2005/8/layout/hList2"/>
    <dgm:cxn modelId="{9045EB8B-B986-4773-8753-7B1E483984C9}" type="presParOf" srcId="{D18B1646-DB5A-4190-845E-A93302328BA9}" destId="{C417EC33-F647-4330-8737-8F68D24BF80E}" srcOrd="1" destOrd="0" presId="urn:microsoft.com/office/officeart/2005/8/layout/hList2"/>
    <dgm:cxn modelId="{46C03BDC-FB73-4A1D-8755-658AFCF7D024}" type="presParOf" srcId="{D18B1646-DB5A-4190-845E-A93302328BA9}" destId="{CB202E4A-9741-4423-8C70-FDD7403647CF}" srcOrd="2" destOrd="0" presId="urn:microsoft.com/office/officeart/2005/8/layout/hList2"/>
    <dgm:cxn modelId="{CF67C57C-F4C2-42F5-995D-3CF41CE8C66A}" type="presParOf" srcId="{861219ED-9F36-48B4-BEE0-0CFD6933D79A}" destId="{10FECCED-DC50-4C03-B669-754DAA593F0F}" srcOrd="1" destOrd="0" presId="urn:microsoft.com/office/officeart/2005/8/layout/hList2"/>
    <dgm:cxn modelId="{1A8434AE-FD1B-43FB-9DDF-D73A8CE13A74}" type="presParOf" srcId="{861219ED-9F36-48B4-BEE0-0CFD6933D79A}" destId="{A35903C1-DB5E-4441-8500-2CF87E3AAE88}" srcOrd="2" destOrd="0" presId="urn:microsoft.com/office/officeart/2005/8/layout/hList2"/>
    <dgm:cxn modelId="{312C2462-9574-4184-9847-9F599BC2CE23}" type="presParOf" srcId="{A35903C1-DB5E-4441-8500-2CF87E3AAE88}" destId="{D18850AE-F565-409A-8525-37426E032BAD}" srcOrd="0" destOrd="0" presId="urn:microsoft.com/office/officeart/2005/8/layout/hList2"/>
    <dgm:cxn modelId="{8C8F1E1A-29DA-483F-AC81-455799EFE38E}" type="presParOf" srcId="{A35903C1-DB5E-4441-8500-2CF87E3AAE88}" destId="{B8257353-95E3-40C9-B809-1C50FE9568F6}" srcOrd="1" destOrd="0" presId="urn:microsoft.com/office/officeart/2005/8/layout/hList2"/>
    <dgm:cxn modelId="{E62FF2F4-8A2F-4B1B-BE5C-8EFBD0ED6A29}" type="presParOf" srcId="{A35903C1-DB5E-4441-8500-2CF87E3AAE88}" destId="{E7C0F88B-EB70-4292-96C0-CCEC3372CE53}" srcOrd="2" destOrd="0" presId="urn:microsoft.com/office/officeart/2005/8/layout/hList2"/>
    <dgm:cxn modelId="{54972F86-3008-420A-A428-12EE7719BEF0}" type="presParOf" srcId="{861219ED-9F36-48B4-BEE0-0CFD6933D79A}" destId="{D35BF1D1-F7E0-4635-BD5B-32C7E9F50EF3}" srcOrd="3" destOrd="0" presId="urn:microsoft.com/office/officeart/2005/8/layout/hList2"/>
    <dgm:cxn modelId="{FAB0138C-675B-4C25-BADE-5028DDCC0229}" type="presParOf" srcId="{861219ED-9F36-48B4-BEE0-0CFD6933D79A}" destId="{652B0903-8000-4EF8-BD52-577452C04EC8}" srcOrd="4" destOrd="0" presId="urn:microsoft.com/office/officeart/2005/8/layout/hList2"/>
    <dgm:cxn modelId="{E5D29A77-5A8C-479F-B90B-23F222B16FDD}" type="presParOf" srcId="{652B0903-8000-4EF8-BD52-577452C04EC8}" destId="{6F35FB7F-F27D-428D-BA97-25418F0FE371}" srcOrd="0" destOrd="0" presId="urn:microsoft.com/office/officeart/2005/8/layout/hList2"/>
    <dgm:cxn modelId="{94B2428A-555A-4E98-A118-2379336F651F}" type="presParOf" srcId="{652B0903-8000-4EF8-BD52-577452C04EC8}" destId="{23D48A94-D8B9-44B4-AD62-F02EA3879B99}" srcOrd="1" destOrd="0" presId="urn:microsoft.com/office/officeart/2005/8/layout/hList2"/>
    <dgm:cxn modelId="{3D5A4DEC-710B-47F6-A381-894FCFDDA5B8}" type="presParOf" srcId="{652B0903-8000-4EF8-BD52-577452C04EC8}" destId="{B338BC77-2EF4-48F6-8D5E-6E452AF3BE2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624ABE-DEA9-4929-9E90-74A420B546B0}" type="doc">
      <dgm:prSet loTypeId="urn:microsoft.com/office/officeart/2005/8/layout/h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D29998-8197-4FB1-B181-27CCE11AADB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6D81C40-636D-499A-83F1-46F24CFCBD9B}" type="parTrans" cxnId="{A9058AC0-0AC3-4257-B63B-3EF60C611BAB}">
      <dgm:prSet/>
      <dgm:spPr/>
      <dgm:t>
        <a:bodyPr/>
        <a:lstStyle/>
        <a:p>
          <a:endParaRPr lang="en-US"/>
        </a:p>
      </dgm:t>
    </dgm:pt>
    <dgm:pt modelId="{30A03C55-E49F-4D95-9E69-55CF7539E72A}" type="sibTrans" cxnId="{A9058AC0-0AC3-4257-B63B-3EF60C611BAB}">
      <dgm:prSet/>
      <dgm:spPr/>
      <dgm:t>
        <a:bodyPr/>
        <a:lstStyle/>
        <a:p>
          <a:endParaRPr lang="en-US"/>
        </a:p>
      </dgm:t>
    </dgm:pt>
    <dgm:pt modelId="{19B35041-1E78-4F7F-BE25-5305C7E5E495}">
      <dgm:prSet/>
      <dgm:spPr/>
      <dgm:t>
        <a:bodyPr/>
        <a:lstStyle/>
        <a:p>
          <a:r>
            <a:rPr lang="en-US" dirty="0"/>
            <a:t> </a:t>
          </a:r>
        </a:p>
      </dgm:t>
    </dgm:pt>
    <dgm:pt modelId="{F55FDF46-7928-41A4-AF2C-B0614279F2E0}" type="parTrans" cxnId="{8AAF05BC-BCFF-4237-BB0F-9B8C655F3614}">
      <dgm:prSet/>
      <dgm:spPr/>
      <dgm:t>
        <a:bodyPr/>
        <a:lstStyle/>
        <a:p>
          <a:endParaRPr lang="en-US"/>
        </a:p>
      </dgm:t>
    </dgm:pt>
    <dgm:pt modelId="{B36FD6E3-5475-4AE2-9569-0D7D516C6417}" type="sibTrans" cxnId="{8AAF05BC-BCFF-4237-BB0F-9B8C655F3614}">
      <dgm:prSet/>
      <dgm:spPr/>
      <dgm:t>
        <a:bodyPr/>
        <a:lstStyle/>
        <a:p>
          <a:endParaRPr lang="en-US"/>
        </a:p>
      </dgm:t>
    </dgm:pt>
    <dgm:pt modelId="{69B113AE-5B38-451D-BE56-964FDD00D310}">
      <dgm:prSet/>
      <dgm:spPr/>
      <dgm:t>
        <a:bodyPr/>
        <a:lstStyle/>
        <a:p>
          <a:r>
            <a:rPr lang="en-US" dirty="0"/>
            <a:t> </a:t>
          </a:r>
        </a:p>
      </dgm:t>
    </dgm:pt>
    <dgm:pt modelId="{EB1A187B-CCAE-4080-A937-3B0D3D516BB2}" type="parTrans" cxnId="{7EABD475-1D2C-4A39-AEC8-3F301569F561}">
      <dgm:prSet/>
      <dgm:spPr/>
      <dgm:t>
        <a:bodyPr/>
        <a:lstStyle/>
        <a:p>
          <a:endParaRPr lang="en-US"/>
        </a:p>
      </dgm:t>
    </dgm:pt>
    <dgm:pt modelId="{E02D6436-E315-435D-923C-9CC7A1BB0AEE}" type="sibTrans" cxnId="{7EABD475-1D2C-4A39-AEC8-3F301569F561}">
      <dgm:prSet/>
      <dgm:spPr/>
      <dgm:t>
        <a:bodyPr/>
        <a:lstStyle/>
        <a:p>
          <a:endParaRPr lang="en-US"/>
        </a:p>
      </dgm:t>
    </dgm:pt>
    <dgm:pt modelId="{10EB5521-5BD3-480B-B5C7-8F50203E7186}">
      <dgm:prSet phldrT="[Text]"/>
      <dgm:spPr/>
      <dgm:t>
        <a:bodyPr/>
        <a:lstStyle/>
        <a:p>
          <a:r>
            <a:rPr lang="en-US" dirty="0"/>
            <a:t>Establish a culture of huddles for high risk patients and post-event debriefs to identify successes and opportunities</a:t>
          </a:r>
        </a:p>
      </dgm:t>
    </dgm:pt>
    <dgm:pt modelId="{AE712EDE-0D1B-4830-95E7-25A9D8B4F51F}" type="parTrans" cxnId="{6C421641-11D2-4F40-9302-7B050771CF03}">
      <dgm:prSet/>
      <dgm:spPr/>
      <dgm:t>
        <a:bodyPr/>
        <a:lstStyle/>
        <a:p>
          <a:endParaRPr lang="en-US"/>
        </a:p>
      </dgm:t>
    </dgm:pt>
    <dgm:pt modelId="{E3914CA9-4CC3-49B0-A464-9C9B6FEAE0E7}" type="sibTrans" cxnId="{6C421641-11D2-4F40-9302-7B050771CF03}">
      <dgm:prSet/>
      <dgm:spPr/>
      <dgm:t>
        <a:bodyPr/>
        <a:lstStyle/>
        <a:p>
          <a:endParaRPr lang="en-US"/>
        </a:p>
      </dgm:t>
    </dgm:pt>
    <dgm:pt modelId="{EA386A2E-A00F-4D04-B27E-B99980996D2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Multidisciplinary review of </a:t>
          </a:r>
          <a:r>
            <a:rPr lang="en-US" b="0" i="0" dirty="0">
              <a:solidFill>
                <a:schemeClr val="bg1"/>
              </a:solidFill>
              <a:effectLst/>
              <a:latin typeface="+mj-lt"/>
            </a:rPr>
            <a:t>all severe hypertension/eclampsia cases admitted to ICU </a:t>
          </a:r>
          <a:r>
            <a:rPr lang="en-US" dirty="0">
              <a:solidFill>
                <a:schemeClr val="bg1"/>
              </a:solidFill>
              <a:latin typeface="+mj-lt"/>
            </a:rPr>
            <a:t>for systems issues</a:t>
          </a:r>
        </a:p>
      </dgm:t>
    </dgm:pt>
    <dgm:pt modelId="{DF353887-7236-429B-8495-8DAB8346C134}" type="parTrans" cxnId="{F906AC90-BD58-4F86-B1C1-3D9AA0D157AE}">
      <dgm:prSet/>
      <dgm:spPr/>
      <dgm:t>
        <a:bodyPr/>
        <a:lstStyle/>
        <a:p>
          <a:endParaRPr lang="en-US"/>
        </a:p>
      </dgm:t>
    </dgm:pt>
    <dgm:pt modelId="{D2F4EC60-9426-45AF-AC12-32F3952FAD0E}" type="sibTrans" cxnId="{F906AC90-BD58-4F86-B1C1-3D9AA0D157AE}">
      <dgm:prSet/>
      <dgm:spPr/>
      <dgm:t>
        <a:bodyPr/>
        <a:lstStyle/>
        <a:p>
          <a:endParaRPr lang="en-US"/>
        </a:p>
      </dgm:t>
    </dgm:pt>
    <dgm:pt modelId="{831D524E-F1CE-485B-9D48-EE0B5C61CA69}">
      <dgm:prSet/>
      <dgm:spPr/>
      <dgm:t>
        <a:bodyPr/>
        <a:lstStyle/>
        <a:p>
          <a:r>
            <a:rPr lang="en-US" dirty="0"/>
            <a:t>Monitor outcomes and process metrics in perinatal quality improvement (QI) committee</a:t>
          </a:r>
        </a:p>
      </dgm:t>
    </dgm:pt>
    <dgm:pt modelId="{3B23C43C-7B6C-4178-8E52-4447059978FB}" type="parTrans" cxnId="{D10191AD-5911-4E9B-987B-D6CFE8875C0F}">
      <dgm:prSet/>
      <dgm:spPr/>
      <dgm:t>
        <a:bodyPr/>
        <a:lstStyle/>
        <a:p>
          <a:endParaRPr lang="en-US"/>
        </a:p>
      </dgm:t>
    </dgm:pt>
    <dgm:pt modelId="{4B48891D-3A03-44B8-8A71-BD6A0B42A6A4}" type="sibTrans" cxnId="{D10191AD-5911-4E9B-987B-D6CFE8875C0F}">
      <dgm:prSet/>
      <dgm:spPr/>
      <dgm:t>
        <a:bodyPr/>
        <a:lstStyle/>
        <a:p>
          <a:endParaRPr lang="en-US"/>
        </a:p>
      </dgm:t>
    </dgm:pt>
    <dgm:pt modelId="{592C3051-6E5C-4A94-9BA6-11A83B3D3567}" type="pres">
      <dgm:prSet presAssocID="{B9624ABE-DEA9-4929-9E90-74A420B546B0}" presName="linearFlow" presStyleCnt="0">
        <dgm:presLayoutVars>
          <dgm:dir/>
          <dgm:animLvl val="lvl"/>
          <dgm:resizeHandles/>
        </dgm:presLayoutVars>
      </dgm:prSet>
      <dgm:spPr/>
    </dgm:pt>
    <dgm:pt modelId="{40D8EC14-614D-45F0-926F-5FDBFA595182}" type="pres">
      <dgm:prSet presAssocID="{D1D29998-8197-4FB1-B181-27CCE11AADBA}" presName="compositeNode" presStyleCnt="0">
        <dgm:presLayoutVars>
          <dgm:bulletEnabled val="1"/>
        </dgm:presLayoutVars>
      </dgm:prSet>
      <dgm:spPr/>
    </dgm:pt>
    <dgm:pt modelId="{F59053E9-78BD-4ACF-A129-61AE29A0887B}" type="pres">
      <dgm:prSet presAssocID="{D1D29998-8197-4FB1-B181-27CCE11AADBA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B5437D7B-09AD-4D43-9EE5-2F0FC59DD7C4}" type="pres">
      <dgm:prSet presAssocID="{D1D29998-8197-4FB1-B181-27CCE11AADBA}" presName="childNode" presStyleLbl="node1" presStyleIdx="0" presStyleCnt="3">
        <dgm:presLayoutVars>
          <dgm:bulletEnabled val="1"/>
        </dgm:presLayoutVars>
      </dgm:prSet>
      <dgm:spPr/>
    </dgm:pt>
    <dgm:pt modelId="{827B5CEB-F6D0-414C-816F-255AD5636A2C}" type="pres">
      <dgm:prSet presAssocID="{D1D29998-8197-4FB1-B181-27CCE11AADB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72D91C9A-FAB8-45BD-AFCE-F7FA2D2AED8C}" type="pres">
      <dgm:prSet presAssocID="{30A03C55-E49F-4D95-9E69-55CF7539E72A}" presName="sibTrans" presStyleCnt="0"/>
      <dgm:spPr/>
    </dgm:pt>
    <dgm:pt modelId="{549BDFC1-1103-42D0-B87D-5D8A5C18A182}" type="pres">
      <dgm:prSet presAssocID="{19B35041-1E78-4F7F-BE25-5305C7E5E495}" presName="compositeNode" presStyleCnt="0">
        <dgm:presLayoutVars>
          <dgm:bulletEnabled val="1"/>
        </dgm:presLayoutVars>
      </dgm:prSet>
      <dgm:spPr/>
    </dgm:pt>
    <dgm:pt modelId="{F357C11B-8886-4508-8C2D-5572042F679C}" type="pres">
      <dgm:prSet presAssocID="{19B35041-1E78-4F7F-BE25-5305C7E5E495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6E94DFE4-F8A0-4688-911C-B388B42A57CE}" type="pres">
      <dgm:prSet presAssocID="{19B35041-1E78-4F7F-BE25-5305C7E5E495}" presName="childNode" presStyleLbl="node1" presStyleIdx="1" presStyleCnt="3">
        <dgm:presLayoutVars>
          <dgm:bulletEnabled val="1"/>
        </dgm:presLayoutVars>
      </dgm:prSet>
      <dgm:spPr/>
    </dgm:pt>
    <dgm:pt modelId="{19F5C1EA-B235-4392-93BA-894C038D01F0}" type="pres">
      <dgm:prSet presAssocID="{19B35041-1E78-4F7F-BE25-5305C7E5E495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F8437E6-60AD-4E7E-968C-463854EFC708}" type="pres">
      <dgm:prSet presAssocID="{B36FD6E3-5475-4AE2-9569-0D7D516C6417}" presName="sibTrans" presStyleCnt="0"/>
      <dgm:spPr/>
    </dgm:pt>
    <dgm:pt modelId="{BBEF66E5-6674-4CF3-BEE9-6D1F1C8DE447}" type="pres">
      <dgm:prSet presAssocID="{69B113AE-5B38-451D-BE56-964FDD00D310}" presName="compositeNode" presStyleCnt="0">
        <dgm:presLayoutVars>
          <dgm:bulletEnabled val="1"/>
        </dgm:presLayoutVars>
      </dgm:prSet>
      <dgm:spPr/>
    </dgm:pt>
    <dgm:pt modelId="{5C0DD740-BAE2-4088-98E5-53F852875D77}" type="pres">
      <dgm:prSet presAssocID="{69B113AE-5B38-451D-BE56-964FDD00D310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3203153F-967E-49AF-B407-BD5CBC8C0145}" type="pres">
      <dgm:prSet presAssocID="{69B113AE-5B38-451D-BE56-964FDD00D310}" presName="childNode" presStyleLbl="node1" presStyleIdx="2" presStyleCnt="3">
        <dgm:presLayoutVars>
          <dgm:bulletEnabled val="1"/>
        </dgm:presLayoutVars>
      </dgm:prSet>
      <dgm:spPr/>
    </dgm:pt>
    <dgm:pt modelId="{21B863A2-9497-4F22-A6D7-048C4399E6D4}" type="pres">
      <dgm:prSet presAssocID="{69B113AE-5B38-451D-BE56-964FDD00D31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E15A7F2F-8A44-4470-B953-56474DA11481}" type="presOf" srcId="{10EB5521-5BD3-480B-B5C7-8F50203E7186}" destId="{B5437D7B-09AD-4D43-9EE5-2F0FC59DD7C4}" srcOrd="0" destOrd="0" presId="urn:microsoft.com/office/officeart/2005/8/layout/hList2"/>
    <dgm:cxn modelId="{5ACEFA30-6560-4E6B-939E-6D1FFE19DAEC}" type="presOf" srcId="{B9624ABE-DEA9-4929-9E90-74A420B546B0}" destId="{592C3051-6E5C-4A94-9BA6-11A83B3D3567}" srcOrd="0" destOrd="0" presId="urn:microsoft.com/office/officeart/2005/8/layout/hList2"/>
    <dgm:cxn modelId="{6C421641-11D2-4F40-9302-7B050771CF03}" srcId="{D1D29998-8197-4FB1-B181-27CCE11AADBA}" destId="{10EB5521-5BD3-480B-B5C7-8F50203E7186}" srcOrd="0" destOrd="0" parTransId="{AE712EDE-0D1B-4830-95E7-25A9D8B4F51F}" sibTransId="{E3914CA9-4CC3-49B0-A464-9C9B6FEAE0E7}"/>
    <dgm:cxn modelId="{C661994D-4579-48BA-841F-7BBADB7D0900}" type="presOf" srcId="{EA386A2E-A00F-4D04-B27E-B99980996D21}" destId="{6E94DFE4-F8A0-4688-911C-B388B42A57CE}" srcOrd="0" destOrd="0" presId="urn:microsoft.com/office/officeart/2005/8/layout/hList2"/>
    <dgm:cxn modelId="{7EABD475-1D2C-4A39-AEC8-3F301569F561}" srcId="{B9624ABE-DEA9-4929-9E90-74A420B546B0}" destId="{69B113AE-5B38-451D-BE56-964FDD00D310}" srcOrd="2" destOrd="0" parTransId="{EB1A187B-CCAE-4080-A937-3B0D3D516BB2}" sibTransId="{E02D6436-E315-435D-923C-9CC7A1BB0AEE}"/>
    <dgm:cxn modelId="{595D4F8E-729C-4387-99D3-0C382159837D}" type="presOf" srcId="{19B35041-1E78-4F7F-BE25-5305C7E5E495}" destId="{19F5C1EA-B235-4392-93BA-894C038D01F0}" srcOrd="0" destOrd="0" presId="urn:microsoft.com/office/officeart/2005/8/layout/hList2"/>
    <dgm:cxn modelId="{F906AC90-BD58-4F86-B1C1-3D9AA0D157AE}" srcId="{19B35041-1E78-4F7F-BE25-5305C7E5E495}" destId="{EA386A2E-A00F-4D04-B27E-B99980996D21}" srcOrd="0" destOrd="0" parTransId="{DF353887-7236-429B-8495-8DAB8346C134}" sibTransId="{D2F4EC60-9426-45AF-AC12-32F3952FAD0E}"/>
    <dgm:cxn modelId="{D10191AD-5911-4E9B-987B-D6CFE8875C0F}" srcId="{69B113AE-5B38-451D-BE56-964FDD00D310}" destId="{831D524E-F1CE-485B-9D48-EE0B5C61CA69}" srcOrd="0" destOrd="0" parTransId="{3B23C43C-7B6C-4178-8E52-4447059978FB}" sibTransId="{4B48891D-3A03-44B8-8A71-BD6A0B42A6A4}"/>
    <dgm:cxn modelId="{8AAF05BC-BCFF-4237-BB0F-9B8C655F3614}" srcId="{B9624ABE-DEA9-4929-9E90-74A420B546B0}" destId="{19B35041-1E78-4F7F-BE25-5305C7E5E495}" srcOrd="1" destOrd="0" parTransId="{F55FDF46-7928-41A4-AF2C-B0614279F2E0}" sibTransId="{B36FD6E3-5475-4AE2-9569-0D7D516C6417}"/>
    <dgm:cxn modelId="{A9058AC0-0AC3-4257-B63B-3EF60C611BAB}" srcId="{B9624ABE-DEA9-4929-9E90-74A420B546B0}" destId="{D1D29998-8197-4FB1-B181-27CCE11AADBA}" srcOrd="0" destOrd="0" parTransId="{66D81C40-636D-499A-83F1-46F24CFCBD9B}" sibTransId="{30A03C55-E49F-4D95-9E69-55CF7539E72A}"/>
    <dgm:cxn modelId="{B620C7D6-8A64-4346-88BB-0E8630694C4D}" type="presOf" srcId="{D1D29998-8197-4FB1-B181-27CCE11AADBA}" destId="{827B5CEB-F6D0-414C-816F-255AD5636A2C}" srcOrd="0" destOrd="0" presId="urn:microsoft.com/office/officeart/2005/8/layout/hList2"/>
    <dgm:cxn modelId="{44EB0FE1-0470-485B-8060-E7150811D682}" type="presOf" srcId="{69B113AE-5B38-451D-BE56-964FDD00D310}" destId="{21B863A2-9497-4F22-A6D7-048C4399E6D4}" srcOrd="0" destOrd="0" presId="urn:microsoft.com/office/officeart/2005/8/layout/hList2"/>
    <dgm:cxn modelId="{39F599E5-CF86-42C4-92F2-7EF49FA2AF4F}" type="presOf" srcId="{831D524E-F1CE-485B-9D48-EE0B5C61CA69}" destId="{3203153F-967E-49AF-B407-BD5CBC8C0145}" srcOrd="0" destOrd="0" presId="urn:microsoft.com/office/officeart/2005/8/layout/hList2"/>
    <dgm:cxn modelId="{4ABB73C7-B015-4593-8E4C-EF0044B60949}" type="presParOf" srcId="{592C3051-6E5C-4A94-9BA6-11A83B3D3567}" destId="{40D8EC14-614D-45F0-926F-5FDBFA595182}" srcOrd="0" destOrd="0" presId="urn:microsoft.com/office/officeart/2005/8/layout/hList2"/>
    <dgm:cxn modelId="{1F8181BC-9FAC-4C28-91D3-D458BF760300}" type="presParOf" srcId="{40D8EC14-614D-45F0-926F-5FDBFA595182}" destId="{F59053E9-78BD-4ACF-A129-61AE29A0887B}" srcOrd="0" destOrd="0" presId="urn:microsoft.com/office/officeart/2005/8/layout/hList2"/>
    <dgm:cxn modelId="{238476AB-94F2-49AD-89D8-CF152CF353FF}" type="presParOf" srcId="{40D8EC14-614D-45F0-926F-5FDBFA595182}" destId="{B5437D7B-09AD-4D43-9EE5-2F0FC59DD7C4}" srcOrd="1" destOrd="0" presId="urn:microsoft.com/office/officeart/2005/8/layout/hList2"/>
    <dgm:cxn modelId="{6F2FE67C-8C78-4D95-B642-ABDA1C753B9C}" type="presParOf" srcId="{40D8EC14-614D-45F0-926F-5FDBFA595182}" destId="{827B5CEB-F6D0-414C-816F-255AD5636A2C}" srcOrd="2" destOrd="0" presId="urn:microsoft.com/office/officeart/2005/8/layout/hList2"/>
    <dgm:cxn modelId="{E14D0623-4BB1-4BD8-8591-5D8308FFF5EC}" type="presParOf" srcId="{592C3051-6E5C-4A94-9BA6-11A83B3D3567}" destId="{72D91C9A-FAB8-45BD-AFCE-F7FA2D2AED8C}" srcOrd="1" destOrd="0" presId="urn:microsoft.com/office/officeart/2005/8/layout/hList2"/>
    <dgm:cxn modelId="{5333FCEE-207C-4B4E-BD3F-59634D9D6661}" type="presParOf" srcId="{592C3051-6E5C-4A94-9BA6-11A83B3D3567}" destId="{549BDFC1-1103-42D0-B87D-5D8A5C18A182}" srcOrd="2" destOrd="0" presId="urn:microsoft.com/office/officeart/2005/8/layout/hList2"/>
    <dgm:cxn modelId="{7334A370-A7F7-4BEB-8D4E-7E8CE5121273}" type="presParOf" srcId="{549BDFC1-1103-42D0-B87D-5D8A5C18A182}" destId="{F357C11B-8886-4508-8C2D-5572042F679C}" srcOrd="0" destOrd="0" presId="urn:microsoft.com/office/officeart/2005/8/layout/hList2"/>
    <dgm:cxn modelId="{1C0744F5-6F73-4630-9405-08E0C3B31B47}" type="presParOf" srcId="{549BDFC1-1103-42D0-B87D-5D8A5C18A182}" destId="{6E94DFE4-F8A0-4688-911C-B388B42A57CE}" srcOrd="1" destOrd="0" presId="urn:microsoft.com/office/officeart/2005/8/layout/hList2"/>
    <dgm:cxn modelId="{D23F1CEA-F3A8-42F5-B822-666C65F83CF8}" type="presParOf" srcId="{549BDFC1-1103-42D0-B87D-5D8A5C18A182}" destId="{19F5C1EA-B235-4392-93BA-894C038D01F0}" srcOrd="2" destOrd="0" presId="urn:microsoft.com/office/officeart/2005/8/layout/hList2"/>
    <dgm:cxn modelId="{EBC6BABC-2E46-4562-8DCD-B73535FC57AB}" type="presParOf" srcId="{592C3051-6E5C-4A94-9BA6-11A83B3D3567}" destId="{3F8437E6-60AD-4E7E-968C-463854EFC708}" srcOrd="3" destOrd="0" presId="urn:microsoft.com/office/officeart/2005/8/layout/hList2"/>
    <dgm:cxn modelId="{3D9C66F6-E032-49E7-8AD7-FC3546848CBF}" type="presParOf" srcId="{592C3051-6E5C-4A94-9BA6-11A83B3D3567}" destId="{BBEF66E5-6674-4CF3-BEE9-6D1F1C8DE447}" srcOrd="4" destOrd="0" presId="urn:microsoft.com/office/officeart/2005/8/layout/hList2"/>
    <dgm:cxn modelId="{B741BAD5-93E2-473A-8E6D-74795E6812CB}" type="presParOf" srcId="{BBEF66E5-6674-4CF3-BEE9-6D1F1C8DE447}" destId="{5C0DD740-BAE2-4088-98E5-53F852875D77}" srcOrd="0" destOrd="0" presId="urn:microsoft.com/office/officeart/2005/8/layout/hList2"/>
    <dgm:cxn modelId="{BD37CEC4-6D0B-4105-AEFF-18867FCD43D0}" type="presParOf" srcId="{BBEF66E5-6674-4CF3-BEE9-6D1F1C8DE447}" destId="{3203153F-967E-49AF-B407-BD5CBC8C0145}" srcOrd="1" destOrd="0" presId="urn:microsoft.com/office/officeart/2005/8/layout/hList2"/>
    <dgm:cxn modelId="{91D0EC5D-CE9B-4FE5-A560-41A2C736CF3C}" type="presParOf" srcId="{BBEF66E5-6674-4CF3-BEE9-6D1F1C8DE447}" destId="{21B863A2-9497-4F22-A6D7-048C4399E6D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42E2E-1781-43A1-BF23-85575BC5327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369A7-8088-482C-8CD5-FD97AF7F769E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Readiness</a:t>
          </a:r>
        </a:p>
      </dsp:txBody>
      <dsp:txXfrm>
        <a:off x="610504" y="416587"/>
        <a:ext cx="7440913" cy="833607"/>
      </dsp:txXfrm>
    </dsp:sp>
    <dsp:sp modelId="{D73F3233-9924-48A9-B4E1-790759CC25B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7D36C-B623-4E51-B09A-69D148A8AA90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Recognition &amp; Prevention</a:t>
          </a:r>
        </a:p>
      </dsp:txBody>
      <dsp:txXfrm>
        <a:off x="1088431" y="1667215"/>
        <a:ext cx="6962986" cy="833607"/>
      </dsp:txXfrm>
    </dsp:sp>
    <dsp:sp modelId="{73126C19-13E4-4C82-B613-64AB4251D297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A41E6-5C49-41AD-A080-BBFE13597D73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Response</a:t>
          </a:r>
        </a:p>
      </dsp:txBody>
      <dsp:txXfrm>
        <a:off x="1088431" y="2917843"/>
        <a:ext cx="6962986" cy="833607"/>
      </dsp:txXfrm>
    </dsp:sp>
    <dsp:sp modelId="{80F82B14-3DF8-4B1C-A78D-330D1F65B38E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090AD-A1AE-4D5B-9810-54100D132BE7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Reporting/Systems Learning</a:t>
          </a:r>
        </a:p>
      </dsp:txBody>
      <dsp:txXfrm>
        <a:off x="610504" y="4168472"/>
        <a:ext cx="7440913" cy="833607"/>
      </dsp:txXfrm>
    </dsp:sp>
    <dsp:sp modelId="{512EA778-F52D-48D9-9B12-FBB84BAD1A8E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5B595-C54B-41F6-8F86-3C20B54FC4CF}">
      <dsp:nvSpPr>
        <dsp:cNvPr id="0" name=""/>
        <dsp:cNvSpPr/>
      </dsp:nvSpPr>
      <dsp:spPr>
        <a:xfrm rot="16200000">
          <a:off x="-2031586" y="2931904"/>
          <a:ext cx="4497323" cy="30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12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-2031586" y="2931904"/>
        <a:ext cx="4497323" cy="306278"/>
      </dsp:txXfrm>
    </dsp:sp>
    <dsp:sp modelId="{7AE854A5-1499-42A4-901A-4E52ABF7D3BF}">
      <dsp:nvSpPr>
        <dsp:cNvPr id="0" name=""/>
        <dsp:cNvSpPr/>
      </dsp:nvSpPr>
      <dsp:spPr>
        <a:xfrm>
          <a:off x="370214" y="836381"/>
          <a:ext cx="1525593" cy="44973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7012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Hemorrhage cart with supplies, checklist, and instruction cards for intrauterine balloons and compressions stitches</a:t>
          </a:r>
        </a:p>
      </dsp:txBody>
      <dsp:txXfrm>
        <a:off x="370214" y="836381"/>
        <a:ext cx="1525593" cy="4497323"/>
      </dsp:txXfrm>
    </dsp:sp>
    <dsp:sp modelId="{03B470C0-15E9-4B50-91F3-87503092AF56}">
      <dsp:nvSpPr>
        <dsp:cNvPr id="0" name=""/>
        <dsp:cNvSpPr/>
      </dsp:nvSpPr>
      <dsp:spPr>
        <a:xfrm>
          <a:off x="63935" y="432093"/>
          <a:ext cx="612557" cy="61255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E6E9D-AD19-4269-BFA8-6E1E744014F4}">
      <dsp:nvSpPr>
        <dsp:cNvPr id="0" name=""/>
        <dsp:cNvSpPr/>
      </dsp:nvSpPr>
      <dsp:spPr>
        <a:xfrm rot="16200000">
          <a:off x="196277" y="2931904"/>
          <a:ext cx="4497323" cy="30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121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196277" y="2931904"/>
        <a:ext cx="4497323" cy="306278"/>
      </dsp:txXfrm>
    </dsp:sp>
    <dsp:sp modelId="{AF4F5842-DD0E-4851-8981-3021A5658C42}">
      <dsp:nvSpPr>
        <dsp:cNvPr id="0" name=""/>
        <dsp:cNvSpPr/>
      </dsp:nvSpPr>
      <dsp:spPr>
        <a:xfrm>
          <a:off x="2598078" y="836381"/>
          <a:ext cx="1525593" cy="4497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7012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Immediate access to hemorrhage medications (kit or equivalent)</a:t>
          </a:r>
        </a:p>
      </dsp:txBody>
      <dsp:txXfrm>
        <a:off x="2598078" y="836381"/>
        <a:ext cx="1525593" cy="4497323"/>
      </dsp:txXfrm>
    </dsp:sp>
    <dsp:sp modelId="{43B22D8F-4B9A-4245-A61C-ABD4CB4E08B9}">
      <dsp:nvSpPr>
        <dsp:cNvPr id="0" name=""/>
        <dsp:cNvSpPr/>
      </dsp:nvSpPr>
      <dsp:spPr>
        <a:xfrm>
          <a:off x="2291799" y="432093"/>
          <a:ext cx="612557" cy="612557"/>
        </a:xfrm>
        <a:prstGeom prst="rect">
          <a:avLst/>
        </a:prstGeom>
        <a:blipFill dpi="0" rotWithShape="1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941" t="-997" r="-5185" b="-4587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EAF4B-2D25-48AD-A6F4-EFE20BC88FC2}">
      <dsp:nvSpPr>
        <dsp:cNvPr id="0" name=""/>
        <dsp:cNvSpPr/>
      </dsp:nvSpPr>
      <dsp:spPr>
        <a:xfrm rot="16200000">
          <a:off x="2424141" y="2931904"/>
          <a:ext cx="4497323" cy="30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121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2424141" y="2931904"/>
        <a:ext cx="4497323" cy="306278"/>
      </dsp:txXfrm>
    </dsp:sp>
    <dsp:sp modelId="{634C0E04-AAA0-415C-B134-935D3BAA3DDE}">
      <dsp:nvSpPr>
        <dsp:cNvPr id="0" name=""/>
        <dsp:cNvSpPr/>
      </dsp:nvSpPr>
      <dsp:spPr>
        <a:xfrm>
          <a:off x="4825942" y="836381"/>
          <a:ext cx="1525593" cy="4497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7012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a response team – who to call when help is needed (blood bank, advanced gynecologic surgery, other support and tertiary services)</a:t>
          </a:r>
        </a:p>
      </dsp:txBody>
      <dsp:txXfrm>
        <a:off x="4825942" y="836381"/>
        <a:ext cx="1525593" cy="4497323"/>
      </dsp:txXfrm>
    </dsp:sp>
    <dsp:sp modelId="{D8B75B9C-C030-4342-BEE3-7971FCAACC56}">
      <dsp:nvSpPr>
        <dsp:cNvPr id="0" name=""/>
        <dsp:cNvSpPr/>
      </dsp:nvSpPr>
      <dsp:spPr>
        <a:xfrm>
          <a:off x="4519663" y="432093"/>
          <a:ext cx="612557" cy="61255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645" t="2820" r="5365" b="-8404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92538-3886-4C12-8BDA-A0EBFE1C0A99}">
      <dsp:nvSpPr>
        <dsp:cNvPr id="0" name=""/>
        <dsp:cNvSpPr/>
      </dsp:nvSpPr>
      <dsp:spPr>
        <a:xfrm rot="16200000">
          <a:off x="4652005" y="2931904"/>
          <a:ext cx="4497323" cy="30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121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4652005" y="2931904"/>
        <a:ext cx="4497323" cy="306278"/>
      </dsp:txXfrm>
    </dsp:sp>
    <dsp:sp modelId="{464936AF-FAD9-4D9A-B975-74B28F7CEBBC}">
      <dsp:nvSpPr>
        <dsp:cNvPr id="0" name=""/>
        <dsp:cNvSpPr/>
      </dsp:nvSpPr>
      <dsp:spPr>
        <a:xfrm>
          <a:off x="7053806" y="836381"/>
          <a:ext cx="1525593" cy="44973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7012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massive and emergency release transfusion protocols (type-O negative/</a:t>
          </a:r>
          <a:r>
            <a:rPr lang="en-US" sz="1600" kern="1200" dirty="0" err="1"/>
            <a:t>uncrossmatched</a:t>
          </a:r>
          <a:r>
            <a:rPr lang="en-US" sz="1600" kern="1200" dirty="0"/>
            <a:t>)</a:t>
          </a:r>
        </a:p>
      </dsp:txBody>
      <dsp:txXfrm>
        <a:off x="7053806" y="836381"/>
        <a:ext cx="1525593" cy="4497323"/>
      </dsp:txXfrm>
    </dsp:sp>
    <dsp:sp modelId="{F90DA373-A908-4218-88A8-930D979BE087}">
      <dsp:nvSpPr>
        <dsp:cNvPr id="0" name=""/>
        <dsp:cNvSpPr/>
      </dsp:nvSpPr>
      <dsp:spPr>
        <a:xfrm>
          <a:off x="6747528" y="432093"/>
          <a:ext cx="612557" cy="612557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8861" t="9139" r="13884" b="3797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40C9B-89F2-42ED-AED3-00684DE00317}">
      <dsp:nvSpPr>
        <dsp:cNvPr id="0" name=""/>
        <dsp:cNvSpPr/>
      </dsp:nvSpPr>
      <dsp:spPr>
        <a:xfrm rot="16200000">
          <a:off x="6879870" y="2931904"/>
          <a:ext cx="4497323" cy="30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121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6879870" y="2931904"/>
        <a:ext cx="4497323" cy="306278"/>
      </dsp:txXfrm>
    </dsp:sp>
    <dsp:sp modelId="{B6162768-4CC0-47E2-B589-4F77C600BDF7}">
      <dsp:nvSpPr>
        <dsp:cNvPr id="0" name=""/>
        <dsp:cNvSpPr/>
      </dsp:nvSpPr>
      <dsp:spPr>
        <a:xfrm>
          <a:off x="9281671" y="836381"/>
          <a:ext cx="1525593" cy="44973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7012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Unit education on protocols, unit-based drills (with post-drill debriefs)</a:t>
          </a:r>
        </a:p>
      </dsp:txBody>
      <dsp:txXfrm>
        <a:off x="9281671" y="836381"/>
        <a:ext cx="1525593" cy="4497323"/>
      </dsp:txXfrm>
    </dsp:sp>
    <dsp:sp modelId="{A7975EB5-5283-4870-AA9E-ABAC716D333D}">
      <dsp:nvSpPr>
        <dsp:cNvPr id="0" name=""/>
        <dsp:cNvSpPr/>
      </dsp:nvSpPr>
      <dsp:spPr>
        <a:xfrm>
          <a:off x="8975392" y="432093"/>
          <a:ext cx="612557" cy="612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8000" r="-8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02E4A-9741-4423-8C70-FDD7403647CF}">
      <dsp:nvSpPr>
        <dsp:cNvPr id="0" name=""/>
        <dsp:cNvSpPr/>
      </dsp:nvSpPr>
      <dsp:spPr>
        <a:xfrm rot="16200000">
          <a:off x="-1644799" y="2589676"/>
          <a:ext cx="3916228" cy="49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697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-1644799" y="2589676"/>
        <a:ext cx="3916228" cy="495462"/>
      </dsp:txXfrm>
    </dsp:sp>
    <dsp:sp modelId="{C417EC33-F647-4330-8737-8F68D24BF80E}">
      <dsp:nvSpPr>
        <dsp:cNvPr id="0" name=""/>
        <dsp:cNvSpPr/>
      </dsp:nvSpPr>
      <dsp:spPr>
        <a:xfrm>
          <a:off x="561046" y="879293"/>
          <a:ext cx="2467927" cy="3916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36970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Assessment of hemorrhage risk (prenatal, on admission, and at other appropriate times)</a:t>
          </a:r>
        </a:p>
      </dsp:txBody>
      <dsp:txXfrm>
        <a:off x="561046" y="879293"/>
        <a:ext cx="2467927" cy="3916228"/>
      </dsp:txXfrm>
    </dsp:sp>
    <dsp:sp modelId="{78C64DBD-1619-49A1-B78D-EAE89E2B4827}">
      <dsp:nvSpPr>
        <dsp:cNvPr id="0" name=""/>
        <dsp:cNvSpPr/>
      </dsp:nvSpPr>
      <dsp:spPr>
        <a:xfrm>
          <a:off x="65583" y="225283"/>
          <a:ext cx="990924" cy="990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96D3F-01AB-4390-ABB1-701CD3B86828}">
      <dsp:nvSpPr>
        <dsp:cNvPr id="0" name=""/>
        <dsp:cNvSpPr/>
      </dsp:nvSpPr>
      <dsp:spPr>
        <a:xfrm rot="16200000">
          <a:off x="1964122" y="2589676"/>
          <a:ext cx="3916228" cy="49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697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1964122" y="2589676"/>
        <a:ext cx="3916228" cy="495462"/>
      </dsp:txXfrm>
    </dsp:sp>
    <dsp:sp modelId="{9A864BB5-A2CC-4D6A-AADE-8586AAC79143}">
      <dsp:nvSpPr>
        <dsp:cNvPr id="0" name=""/>
        <dsp:cNvSpPr/>
      </dsp:nvSpPr>
      <dsp:spPr>
        <a:xfrm>
          <a:off x="4169967" y="879293"/>
          <a:ext cx="2467927" cy="3916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36970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Measurement of cumulative blood loss (formal, as quantitative as possible)</a:t>
          </a:r>
        </a:p>
      </dsp:txBody>
      <dsp:txXfrm>
        <a:off x="4169967" y="879293"/>
        <a:ext cx="2467927" cy="3916228"/>
      </dsp:txXfrm>
    </dsp:sp>
    <dsp:sp modelId="{7CE900D3-17BA-4E52-9498-074A1FF85C9E}">
      <dsp:nvSpPr>
        <dsp:cNvPr id="0" name=""/>
        <dsp:cNvSpPr/>
      </dsp:nvSpPr>
      <dsp:spPr>
        <a:xfrm>
          <a:off x="3674505" y="225283"/>
          <a:ext cx="990924" cy="990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A37DD-D82D-43E6-8398-8B6B8D3FFE51}">
      <dsp:nvSpPr>
        <dsp:cNvPr id="0" name=""/>
        <dsp:cNvSpPr/>
      </dsp:nvSpPr>
      <dsp:spPr>
        <a:xfrm rot="16200000">
          <a:off x="5573043" y="2589676"/>
          <a:ext cx="3916228" cy="49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697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573043" y="2589676"/>
        <a:ext cx="3916228" cy="495462"/>
      </dsp:txXfrm>
    </dsp:sp>
    <dsp:sp modelId="{C32CB38F-4343-4A72-8CB6-63185F44056F}">
      <dsp:nvSpPr>
        <dsp:cNvPr id="0" name=""/>
        <dsp:cNvSpPr/>
      </dsp:nvSpPr>
      <dsp:spPr>
        <a:xfrm>
          <a:off x="7778888" y="879293"/>
          <a:ext cx="2467927" cy="3916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36970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Active management of the 3rd stage of labor (department-wide protocol)</a:t>
          </a:r>
        </a:p>
      </dsp:txBody>
      <dsp:txXfrm>
        <a:off x="7778888" y="879293"/>
        <a:ext cx="2467927" cy="3916228"/>
      </dsp:txXfrm>
    </dsp:sp>
    <dsp:sp modelId="{69B73A93-2180-4733-9C0C-16FDC6D1156F}">
      <dsp:nvSpPr>
        <dsp:cNvPr id="0" name=""/>
        <dsp:cNvSpPr/>
      </dsp:nvSpPr>
      <dsp:spPr>
        <a:xfrm>
          <a:off x="7283426" y="225283"/>
          <a:ext cx="990924" cy="9909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49D65-44E7-4E04-99B3-4337E1AD3F23}">
      <dsp:nvSpPr>
        <dsp:cNvPr id="0" name=""/>
        <dsp:cNvSpPr/>
      </dsp:nvSpPr>
      <dsp:spPr>
        <a:xfrm rot="16200000">
          <a:off x="-1322782" y="2278062"/>
          <a:ext cx="3394043" cy="639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4409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 </a:t>
          </a:r>
        </a:p>
      </dsp:txBody>
      <dsp:txXfrm>
        <a:off x="-1322782" y="2278062"/>
        <a:ext cx="3394043" cy="639959"/>
      </dsp:txXfrm>
    </dsp:sp>
    <dsp:sp modelId="{4FB9FB40-4C9B-4AA5-A1F6-8A0B7294E341}">
      <dsp:nvSpPr>
        <dsp:cNvPr id="0" name=""/>
        <dsp:cNvSpPr/>
      </dsp:nvSpPr>
      <dsp:spPr>
        <a:xfrm>
          <a:off x="694218" y="901020"/>
          <a:ext cx="3187675" cy="3394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564409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Unit-standard, stage-based, obstetric hemorrhage emergency management plan with checklists</a:t>
          </a:r>
        </a:p>
      </dsp:txBody>
      <dsp:txXfrm>
        <a:off x="694218" y="901020"/>
        <a:ext cx="3187675" cy="3394043"/>
      </dsp:txXfrm>
    </dsp:sp>
    <dsp:sp modelId="{821DF34F-6CD2-4DED-9E2E-57D93CD587E3}">
      <dsp:nvSpPr>
        <dsp:cNvPr id="0" name=""/>
        <dsp:cNvSpPr/>
      </dsp:nvSpPr>
      <dsp:spPr>
        <a:xfrm>
          <a:off x="54259" y="56274"/>
          <a:ext cx="1279918" cy="12799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F6D6F-C7E4-43E5-AB37-D63023AA8AD0}">
      <dsp:nvSpPr>
        <dsp:cNvPr id="0" name=""/>
        <dsp:cNvSpPr/>
      </dsp:nvSpPr>
      <dsp:spPr>
        <a:xfrm rot="16200000">
          <a:off x="3335787" y="2278062"/>
          <a:ext cx="3394043" cy="639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4409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 </a:t>
          </a:r>
        </a:p>
      </dsp:txBody>
      <dsp:txXfrm>
        <a:off x="3335787" y="2278062"/>
        <a:ext cx="3394043" cy="639959"/>
      </dsp:txXfrm>
    </dsp:sp>
    <dsp:sp modelId="{5C2104A9-D705-45B8-8DC0-B068522BD2DD}">
      <dsp:nvSpPr>
        <dsp:cNvPr id="0" name=""/>
        <dsp:cNvSpPr/>
      </dsp:nvSpPr>
      <dsp:spPr>
        <a:xfrm>
          <a:off x="5352789" y="901020"/>
          <a:ext cx="3187675" cy="33940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564409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Support </a:t>
          </a:r>
          <a:r>
            <a:rPr lang="en-US" sz="2300" kern="1200" dirty="0"/>
            <a:t>program for patients, families, and staff for all significant hemorrhages</a:t>
          </a:r>
        </a:p>
      </dsp:txBody>
      <dsp:txXfrm>
        <a:off x="5352789" y="901020"/>
        <a:ext cx="3187675" cy="3394043"/>
      </dsp:txXfrm>
    </dsp:sp>
    <dsp:sp modelId="{BF3E2008-BE81-4CAF-B683-013EDA9FDE0A}">
      <dsp:nvSpPr>
        <dsp:cNvPr id="0" name=""/>
        <dsp:cNvSpPr/>
      </dsp:nvSpPr>
      <dsp:spPr>
        <a:xfrm>
          <a:off x="4712830" y="56274"/>
          <a:ext cx="1279918" cy="12799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B5CEB-F6D0-414C-816F-255AD5636A2C}">
      <dsp:nvSpPr>
        <dsp:cNvPr id="0" name=""/>
        <dsp:cNvSpPr/>
      </dsp:nvSpPr>
      <dsp:spPr>
        <a:xfrm rot="16200000">
          <a:off x="-1626189" y="2599274"/>
          <a:ext cx="3922776" cy="52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6741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</a:t>
          </a:r>
        </a:p>
      </dsp:txBody>
      <dsp:txXfrm>
        <a:off x="-1626189" y="2599274"/>
        <a:ext cx="3922776" cy="529218"/>
      </dsp:txXfrm>
    </dsp:sp>
    <dsp:sp modelId="{B5437D7B-09AD-4D43-9EE5-2F0FC59DD7C4}">
      <dsp:nvSpPr>
        <dsp:cNvPr id="0" name=""/>
        <dsp:cNvSpPr/>
      </dsp:nvSpPr>
      <dsp:spPr>
        <a:xfrm>
          <a:off x="599807" y="902496"/>
          <a:ext cx="2636068" cy="39227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466741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Establish a culture of huddles for high risk patients and post-event debriefs to identify successes and opportunities</a:t>
          </a:r>
        </a:p>
      </dsp:txBody>
      <dsp:txXfrm>
        <a:off x="599807" y="902496"/>
        <a:ext cx="2636068" cy="3922776"/>
      </dsp:txXfrm>
    </dsp:sp>
    <dsp:sp modelId="{F59053E9-78BD-4ACF-A129-61AE29A0887B}">
      <dsp:nvSpPr>
        <dsp:cNvPr id="0" name=""/>
        <dsp:cNvSpPr/>
      </dsp:nvSpPr>
      <dsp:spPr>
        <a:xfrm>
          <a:off x="70589" y="203927"/>
          <a:ext cx="1058436" cy="10584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5C1EA-B235-4392-93BA-894C038D01F0}">
      <dsp:nvSpPr>
        <dsp:cNvPr id="0" name=""/>
        <dsp:cNvSpPr/>
      </dsp:nvSpPr>
      <dsp:spPr>
        <a:xfrm rot="16200000">
          <a:off x="2232377" y="2599274"/>
          <a:ext cx="3922776" cy="52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6741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</a:t>
          </a:r>
        </a:p>
      </dsp:txBody>
      <dsp:txXfrm>
        <a:off x="2232377" y="2599274"/>
        <a:ext cx="3922776" cy="529218"/>
      </dsp:txXfrm>
    </dsp:sp>
    <dsp:sp modelId="{6E94DFE4-F8A0-4688-911C-B388B42A57CE}">
      <dsp:nvSpPr>
        <dsp:cNvPr id="0" name=""/>
        <dsp:cNvSpPr/>
      </dsp:nvSpPr>
      <dsp:spPr>
        <a:xfrm>
          <a:off x="4458374" y="902496"/>
          <a:ext cx="2636068" cy="39227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466741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Multidisciplinary review of serious hemorrhages for systems issues</a:t>
          </a:r>
        </a:p>
      </dsp:txBody>
      <dsp:txXfrm>
        <a:off x="4458374" y="902496"/>
        <a:ext cx="2636068" cy="3922776"/>
      </dsp:txXfrm>
    </dsp:sp>
    <dsp:sp modelId="{F357C11B-8886-4508-8C2D-5572042F679C}">
      <dsp:nvSpPr>
        <dsp:cNvPr id="0" name=""/>
        <dsp:cNvSpPr/>
      </dsp:nvSpPr>
      <dsp:spPr>
        <a:xfrm>
          <a:off x="3929156" y="203927"/>
          <a:ext cx="1058436" cy="10584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863A2-9497-4F22-A6D7-048C4399E6D4}">
      <dsp:nvSpPr>
        <dsp:cNvPr id="0" name=""/>
        <dsp:cNvSpPr/>
      </dsp:nvSpPr>
      <dsp:spPr>
        <a:xfrm rot="16200000">
          <a:off x="6090945" y="2599274"/>
          <a:ext cx="3922776" cy="52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6741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</a:t>
          </a:r>
        </a:p>
      </dsp:txBody>
      <dsp:txXfrm>
        <a:off x="6090945" y="2599274"/>
        <a:ext cx="3922776" cy="529218"/>
      </dsp:txXfrm>
    </dsp:sp>
    <dsp:sp modelId="{3203153F-967E-49AF-B407-BD5CBC8C0145}">
      <dsp:nvSpPr>
        <dsp:cNvPr id="0" name=""/>
        <dsp:cNvSpPr/>
      </dsp:nvSpPr>
      <dsp:spPr>
        <a:xfrm>
          <a:off x="8316942" y="902496"/>
          <a:ext cx="2636068" cy="39227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466741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Monitor outcomes and process metrics in perinatal quality improvement (QI) committee</a:t>
          </a:r>
        </a:p>
      </dsp:txBody>
      <dsp:txXfrm>
        <a:off x="8316942" y="902496"/>
        <a:ext cx="2636068" cy="3922776"/>
      </dsp:txXfrm>
    </dsp:sp>
    <dsp:sp modelId="{5C0DD740-BAE2-4088-98E5-53F852875D77}">
      <dsp:nvSpPr>
        <dsp:cNvPr id="0" name=""/>
        <dsp:cNvSpPr/>
      </dsp:nvSpPr>
      <dsp:spPr>
        <a:xfrm>
          <a:off x="7787724" y="203927"/>
          <a:ext cx="1058436" cy="10584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5B595-C54B-41F6-8F86-3C20B54FC4CF}">
      <dsp:nvSpPr>
        <dsp:cNvPr id="0" name=""/>
        <dsp:cNvSpPr/>
      </dsp:nvSpPr>
      <dsp:spPr>
        <a:xfrm rot="16200000">
          <a:off x="-1983323" y="2936236"/>
          <a:ext cx="4497324" cy="33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3997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-1983323" y="2936236"/>
        <a:ext cx="4497324" cy="333350"/>
      </dsp:txXfrm>
    </dsp:sp>
    <dsp:sp modelId="{7AE854A5-1499-42A4-901A-4E52ABF7D3BF}">
      <dsp:nvSpPr>
        <dsp:cNvPr id="0" name=""/>
        <dsp:cNvSpPr/>
      </dsp:nvSpPr>
      <dsp:spPr>
        <a:xfrm>
          <a:off x="432013" y="854249"/>
          <a:ext cx="1660440" cy="449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9399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Standards for early warning signs, diagnostic criteria, monitoring and treatment of severe preeclampsia/eclampsia (include order sets and algorithms)</a:t>
          </a:r>
        </a:p>
      </dsp:txBody>
      <dsp:txXfrm>
        <a:off x="432013" y="854249"/>
        <a:ext cx="1660440" cy="4497324"/>
      </dsp:txXfrm>
    </dsp:sp>
    <dsp:sp modelId="{03B470C0-15E9-4B50-91F3-87503092AF56}">
      <dsp:nvSpPr>
        <dsp:cNvPr id="0" name=""/>
        <dsp:cNvSpPr/>
      </dsp:nvSpPr>
      <dsp:spPr>
        <a:xfrm>
          <a:off x="98662" y="414226"/>
          <a:ext cx="666701" cy="666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F9563-4515-4188-92B8-C3856E70543B}">
      <dsp:nvSpPr>
        <dsp:cNvPr id="0" name=""/>
        <dsp:cNvSpPr/>
      </dsp:nvSpPr>
      <dsp:spPr>
        <a:xfrm rot="16200000">
          <a:off x="445556" y="2936236"/>
          <a:ext cx="4497324" cy="33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3997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445556" y="2936236"/>
        <a:ext cx="4497324" cy="333350"/>
      </dsp:txXfrm>
    </dsp:sp>
    <dsp:sp modelId="{FD05D4F0-D8CC-4CCC-8724-66809D6BEE84}">
      <dsp:nvSpPr>
        <dsp:cNvPr id="0" name=""/>
        <dsp:cNvSpPr/>
      </dsp:nvSpPr>
      <dsp:spPr>
        <a:xfrm>
          <a:off x="2860894" y="854249"/>
          <a:ext cx="1660440" cy="44973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9399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Unit education on protocols, unit-based drills (with post-drill debriefs)</a:t>
          </a:r>
        </a:p>
      </dsp:txBody>
      <dsp:txXfrm>
        <a:off x="2860894" y="854249"/>
        <a:ext cx="1660440" cy="4497324"/>
      </dsp:txXfrm>
    </dsp:sp>
    <dsp:sp modelId="{5CF134F7-77FD-417A-86BB-2CCB1625078C}">
      <dsp:nvSpPr>
        <dsp:cNvPr id="0" name=""/>
        <dsp:cNvSpPr/>
      </dsp:nvSpPr>
      <dsp:spPr>
        <a:xfrm>
          <a:off x="2527543" y="414226"/>
          <a:ext cx="666701" cy="666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62B03-DE06-4931-A93A-20CEF5DC357A}">
      <dsp:nvSpPr>
        <dsp:cNvPr id="0" name=""/>
        <dsp:cNvSpPr/>
      </dsp:nvSpPr>
      <dsp:spPr>
        <a:xfrm rot="16200000">
          <a:off x="2874437" y="2936236"/>
          <a:ext cx="4497324" cy="33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3997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2874437" y="2936236"/>
        <a:ext cx="4497324" cy="333350"/>
      </dsp:txXfrm>
    </dsp:sp>
    <dsp:sp modelId="{A51FA968-0681-4AD4-8A0D-CC77E9C2E115}">
      <dsp:nvSpPr>
        <dsp:cNvPr id="0" name=""/>
        <dsp:cNvSpPr/>
      </dsp:nvSpPr>
      <dsp:spPr>
        <a:xfrm>
          <a:off x="5289774" y="854249"/>
          <a:ext cx="1660440" cy="4497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9399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Process for timely triage and evaluation of pregnant and postpartum women with hypertension including ED and outpatient areas</a:t>
          </a:r>
        </a:p>
      </dsp:txBody>
      <dsp:txXfrm>
        <a:off x="5289774" y="854249"/>
        <a:ext cx="1660440" cy="4497324"/>
      </dsp:txXfrm>
    </dsp:sp>
    <dsp:sp modelId="{E6119DE2-D0A4-4D61-B308-E7C34051B88B}">
      <dsp:nvSpPr>
        <dsp:cNvPr id="0" name=""/>
        <dsp:cNvSpPr/>
      </dsp:nvSpPr>
      <dsp:spPr>
        <a:xfrm>
          <a:off x="4956423" y="414226"/>
          <a:ext cx="666701" cy="666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614A4-98CD-4A4E-8FA7-FA3766703C1A}">
      <dsp:nvSpPr>
        <dsp:cNvPr id="0" name=""/>
        <dsp:cNvSpPr/>
      </dsp:nvSpPr>
      <dsp:spPr>
        <a:xfrm rot="16200000">
          <a:off x="5303317" y="2936236"/>
          <a:ext cx="4497324" cy="33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3997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5303317" y="2936236"/>
        <a:ext cx="4497324" cy="333350"/>
      </dsp:txXfrm>
    </dsp:sp>
    <dsp:sp modelId="{64A9C266-2922-42A8-9B8A-5350F2A2AD65}">
      <dsp:nvSpPr>
        <dsp:cNvPr id="0" name=""/>
        <dsp:cNvSpPr/>
      </dsp:nvSpPr>
      <dsp:spPr>
        <a:xfrm>
          <a:off x="7534894" y="854249"/>
          <a:ext cx="2027962" cy="44973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9399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Rapid access to medications used for severe hypertension/eclampsia: Medications should be stocked and immediately available on L&amp;D and in other areas where patients may be treated. Include brief guide for administration and dosage.</a:t>
          </a:r>
        </a:p>
      </dsp:txBody>
      <dsp:txXfrm>
        <a:off x="7534894" y="854249"/>
        <a:ext cx="2027962" cy="4497324"/>
      </dsp:txXfrm>
    </dsp:sp>
    <dsp:sp modelId="{1B79A93E-362F-4130-ADAF-D9D14B9E1ACD}">
      <dsp:nvSpPr>
        <dsp:cNvPr id="0" name=""/>
        <dsp:cNvSpPr/>
      </dsp:nvSpPr>
      <dsp:spPr>
        <a:xfrm>
          <a:off x="7385304" y="414226"/>
          <a:ext cx="666701" cy="6667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72F58-263F-44C0-BBA5-11144C8D43F8}">
      <dsp:nvSpPr>
        <dsp:cNvPr id="0" name=""/>
        <dsp:cNvSpPr/>
      </dsp:nvSpPr>
      <dsp:spPr>
        <a:xfrm rot="16200000">
          <a:off x="7915959" y="2936236"/>
          <a:ext cx="4497324" cy="33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3997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</a:t>
          </a:r>
        </a:p>
      </dsp:txBody>
      <dsp:txXfrm>
        <a:off x="7915959" y="2936236"/>
        <a:ext cx="4497324" cy="333350"/>
      </dsp:txXfrm>
    </dsp:sp>
    <dsp:sp modelId="{1D2721B3-D794-4C85-8F32-CD5F07FEA446}">
      <dsp:nvSpPr>
        <dsp:cNvPr id="0" name=""/>
        <dsp:cNvSpPr/>
      </dsp:nvSpPr>
      <dsp:spPr>
        <a:xfrm>
          <a:off x="10331296" y="854249"/>
          <a:ext cx="1660440" cy="449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9399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System plan for escalation, obtaining appropriate consultation, and maternal transport, as needed</a:t>
          </a:r>
        </a:p>
      </dsp:txBody>
      <dsp:txXfrm>
        <a:off x="10331296" y="854249"/>
        <a:ext cx="1660440" cy="4497324"/>
      </dsp:txXfrm>
    </dsp:sp>
    <dsp:sp modelId="{D9CB01B0-5ED2-47BA-81E3-54C00022BB17}">
      <dsp:nvSpPr>
        <dsp:cNvPr id="0" name=""/>
        <dsp:cNvSpPr/>
      </dsp:nvSpPr>
      <dsp:spPr>
        <a:xfrm>
          <a:off x="9997945" y="414226"/>
          <a:ext cx="666701" cy="66670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02E4A-9741-4423-8C70-FDD7403647CF}">
      <dsp:nvSpPr>
        <dsp:cNvPr id="0" name=""/>
        <dsp:cNvSpPr/>
      </dsp:nvSpPr>
      <dsp:spPr>
        <a:xfrm rot="16200000">
          <a:off x="-1759088" y="2752339"/>
          <a:ext cx="4163879" cy="51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53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700" b="0" i="0" kern="1200" dirty="0"/>
            <a:t> </a:t>
          </a:r>
          <a:endParaRPr lang="en-US" sz="3700" kern="1200" dirty="0"/>
        </a:p>
      </dsp:txBody>
      <dsp:txXfrm>
        <a:off x="-1759088" y="2752339"/>
        <a:ext cx="4163879" cy="519909"/>
      </dsp:txXfrm>
    </dsp:sp>
    <dsp:sp modelId="{C417EC33-F647-4330-8737-8F68D24BF80E}">
      <dsp:nvSpPr>
        <dsp:cNvPr id="0" name=""/>
        <dsp:cNvSpPr/>
      </dsp:nvSpPr>
      <dsp:spPr>
        <a:xfrm>
          <a:off x="582806" y="930354"/>
          <a:ext cx="2589701" cy="41638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58531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0" i="0" kern="1200" dirty="0"/>
            <a:t>Standard protocol for measurement and assessment of BP and urine protein for all pregnant and postpartum women</a:t>
          </a:r>
          <a:endParaRPr lang="en-US" sz="1900" kern="1200" dirty="0"/>
        </a:p>
      </dsp:txBody>
      <dsp:txXfrm>
        <a:off x="582806" y="930354"/>
        <a:ext cx="2589701" cy="4163879"/>
      </dsp:txXfrm>
    </dsp:sp>
    <dsp:sp modelId="{78C64DBD-1619-49A1-B78D-EAE89E2B4827}">
      <dsp:nvSpPr>
        <dsp:cNvPr id="0" name=""/>
        <dsp:cNvSpPr/>
      </dsp:nvSpPr>
      <dsp:spPr>
        <a:xfrm>
          <a:off x="62896" y="244073"/>
          <a:ext cx="1039819" cy="1039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0F88B-EB70-4292-96C0-CCEC3372CE53}">
      <dsp:nvSpPr>
        <dsp:cNvPr id="0" name=""/>
        <dsp:cNvSpPr/>
      </dsp:nvSpPr>
      <dsp:spPr>
        <a:xfrm rot="16200000">
          <a:off x="2027059" y="2752339"/>
          <a:ext cx="4163879" cy="51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53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700" b="0" i="0" kern="1200" dirty="0"/>
            <a:t> </a:t>
          </a:r>
        </a:p>
      </dsp:txBody>
      <dsp:txXfrm>
        <a:off x="2027059" y="2752339"/>
        <a:ext cx="4163879" cy="519909"/>
      </dsp:txXfrm>
    </dsp:sp>
    <dsp:sp modelId="{B8257353-95E3-40C9-B809-1C50FE9568F6}">
      <dsp:nvSpPr>
        <dsp:cNvPr id="0" name=""/>
        <dsp:cNvSpPr/>
      </dsp:nvSpPr>
      <dsp:spPr>
        <a:xfrm>
          <a:off x="4368954" y="930354"/>
          <a:ext cx="2589701" cy="41638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58531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0" i="0" kern="1200" dirty="0"/>
            <a:t>Standard response to maternal early warning signs including listening to and investigating patient symptoms and assessment of labs (e.g. CBC with platelets, AST and ALT)</a:t>
          </a:r>
        </a:p>
      </dsp:txBody>
      <dsp:txXfrm>
        <a:off x="4368954" y="930354"/>
        <a:ext cx="2589701" cy="4163879"/>
      </dsp:txXfrm>
    </dsp:sp>
    <dsp:sp modelId="{D18850AE-F565-409A-8525-37426E032BAD}">
      <dsp:nvSpPr>
        <dsp:cNvPr id="0" name=""/>
        <dsp:cNvSpPr/>
      </dsp:nvSpPr>
      <dsp:spPr>
        <a:xfrm>
          <a:off x="3849044" y="244073"/>
          <a:ext cx="1039819" cy="10398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8BC77-2EF4-48F6-8D5E-6E452AF3BE2F}">
      <dsp:nvSpPr>
        <dsp:cNvPr id="0" name=""/>
        <dsp:cNvSpPr/>
      </dsp:nvSpPr>
      <dsp:spPr>
        <a:xfrm rot="16200000">
          <a:off x="5813207" y="2752339"/>
          <a:ext cx="4163879" cy="51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53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700" b="0" i="0" kern="1200" dirty="0"/>
            <a:t> </a:t>
          </a:r>
        </a:p>
      </dsp:txBody>
      <dsp:txXfrm>
        <a:off x="5813207" y="2752339"/>
        <a:ext cx="4163879" cy="519909"/>
      </dsp:txXfrm>
    </dsp:sp>
    <dsp:sp modelId="{23D48A94-D8B9-44B4-AD62-F02EA3879B99}">
      <dsp:nvSpPr>
        <dsp:cNvPr id="0" name=""/>
        <dsp:cNvSpPr/>
      </dsp:nvSpPr>
      <dsp:spPr>
        <a:xfrm>
          <a:off x="8155101" y="930354"/>
          <a:ext cx="2589701" cy="41638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58531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0" i="0" kern="1200"/>
            <a:t>Facility-wide </a:t>
          </a:r>
          <a:r>
            <a:rPr lang="en-US" sz="1900" b="0" i="0" kern="1200" dirty="0"/>
            <a:t>standards for educating prenatal and postpartum women on signs and symptoms of hypertension and preeclampsia</a:t>
          </a:r>
        </a:p>
      </dsp:txBody>
      <dsp:txXfrm>
        <a:off x="8155101" y="930354"/>
        <a:ext cx="2589701" cy="4163879"/>
      </dsp:txXfrm>
    </dsp:sp>
    <dsp:sp modelId="{6F35FB7F-F27D-428D-BA97-25418F0FE371}">
      <dsp:nvSpPr>
        <dsp:cNvPr id="0" name=""/>
        <dsp:cNvSpPr/>
      </dsp:nvSpPr>
      <dsp:spPr>
        <a:xfrm>
          <a:off x="7635192" y="244073"/>
          <a:ext cx="1039819" cy="103981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B5CEB-F6D0-414C-816F-255AD5636A2C}">
      <dsp:nvSpPr>
        <dsp:cNvPr id="0" name=""/>
        <dsp:cNvSpPr/>
      </dsp:nvSpPr>
      <dsp:spPr>
        <a:xfrm rot="16200000">
          <a:off x="-1636802" y="2615556"/>
          <a:ext cx="3945946" cy="538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4617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</a:t>
          </a:r>
        </a:p>
      </dsp:txBody>
      <dsp:txXfrm>
        <a:off x="-1636802" y="2615556"/>
        <a:ext cx="3945946" cy="538148"/>
      </dsp:txXfrm>
    </dsp:sp>
    <dsp:sp modelId="{B5437D7B-09AD-4D43-9EE5-2F0FC59DD7C4}">
      <dsp:nvSpPr>
        <dsp:cNvPr id="0" name=""/>
        <dsp:cNvSpPr/>
      </dsp:nvSpPr>
      <dsp:spPr>
        <a:xfrm>
          <a:off x="605245" y="911657"/>
          <a:ext cx="2680548" cy="39459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74617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a culture of huddles for high risk patients and post-event debriefs to identify successes and opportunities</a:t>
          </a:r>
        </a:p>
      </dsp:txBody>
      <dsp:txXfrm>
        <a:off x="605245" y="911657"/>
        <a:ext cx="2680548" cy="3945946"/>
      </dsp:txXfrm>
    </dsp:sp>
    <dsp:sp modelId="{F59053E9-78BD-4ACF-A129-61AE29A0887B}">
      <dsp:nvSpPr>
        <dsp:cNvPr id="0" name=""/>
        <dsp:cNvSpPr/>
      </dsp:nvSpPr>
      <dsp:spPr>
        <a:xfrm>
          <a:off x="67096" y="201301"/>
          <a:ext cx="1076296" cy="1076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5C1EA-B235-4392-93BA-894C038D01F0}">
      <dsp:nvSpPr>
        <dsp:cNvPr id="0" name=""/>
        <dsp:cNvSpPr/>
      </dsp:nvSpPr>
      <dsp:spPr>
        <a:xfrm rot="16200000">
          <a:off x="2287451" y="2615556"/>
          <a:ext cx="3945946" cy="538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4617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</a:t>
          </a:r>
        </a:p>
      </dsp:txBody>
      <dsp:txXfrm>
        <a:off x="2287451" y="2615556"/>
        <a:ext cx="3945946" cy="538148"/>
      </dsp:txXfrm>
    </dsp:sp>
    <dsp:sp modelId="{6E94DFE4-F8A0-4688-911C-B388B42A57CE}">
      <dsp:nvSpPr>
        <dsp:cNvPr id="0" name=""/>
        <dsp:cNvSpPr/>
      </dsp:nvSpPr>
      <dsp:spPr>
        <a:xfrm>
          <a:off x="4529499" y="911657"/>
          <a:ext cx="2680548" cy="3945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74617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Multidisciplinary review of </a:t>
          </a:r>
          <a:r>
            <a:rPr lang="en-US" sz="1600" b="0" i="0" kern="1200" dirty="0">
              <a:solidFill>
                <a:schemeClr val="bg1"/>
              </a:solidFill>
              <a:effectLst/>
              <a:latin typeface="+mj-lt"/>
            </a:rPr>
            <a:t>all severe hypertension/eclampsia cases admitted to ICU </a:t>
          </a:r>
          <a:r>
            <a:rPr lang="en-US" sz="1600" kern="1200" dirty="0">
              <a:solidFill>
                <a:schemeClr val="bg1"/>
              </a:solidFill>
              <a:latin typeface="+mj-lt"/>
            </a:rPr>
            <a:t>for systems issues</a:t>
          </a:r>
        </a:p>
      </dsp:txBody>
      <dsp:txXfrm>
        <a:off x="4529499" y="911657"/>
        <a:ext cx="2680548" cy="3945946"/>
      </dsp:txXfrm>
    </dsp:sp>
    <dsp:sp modelId="{F357C11B-8886-4508-8C2D-5572042F679C}">
      <dsp:nvSpPr>
        <dsp:cNvPr id="0" name=""/>
        <dsp:cNvSpPr/>
      </dsp:nvSpPr>
      <dsp:spPr>
        <a:xfrm>
          <a:off x="3991350" y="201301"/>
          <a:ext cx="1076296" cy="1076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863A2-9497-4F22-A6D7-048C4399E6D4}">
      <dsp:nvSpPr>
        <dsp:cNvPr id="0" name=""/>
        <dsp:cNvSpPr/>
      </dsp:nvSpPr>
      <dsp:spPr>
        <a:xfrm rot="16200000">
          <a:off x="6211705" y="2615556"/>
          <a:ext cx="3945946" cy="538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4617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</a:t>
          </a:r>
        </a:p>
      </dsp:txBody>
      <dsp:txXfrm>
        <a:off x="6211705" y="2615556"/>
        <a:ext cx="3945946" cy="538148"/>
      </dsp:txXfrm>
    </dsp:sp>
    <dsp:sp modelId="{3203153F-967E-49AF-B407-BD5CBC8C0145}">
      <dsp:nvSpPr>
        <dsp:cNvPr id="0" name=""/>
        <dsp:cNvSpPr/>
      </dsp:nvSpPr>
      <dsp:spPr>
        <a:xfrm>
          <a:off x="8453753" y="911657"/>
          <a:ext cx="2680548" cy="39459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74617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 outcomes and process metrics in perinatal quality improvement (QI) committee</a:t>
          </a:r>
        </a:p>
      </dsp:txBody>
      <dsp:txXfrm>
        <a:off x="8453753" y="911657"/>
        <a:ext cx="2680548" cy="3945946"/>
      </dsp:txXfrm>
    </dsp:sp>
    <dsp:sp modelId="{5C0DD740-BAE2-4088-98E5-53F852875D77}">
      <dsp:nvSpPr>
        <dsp:cNvPr id="0" name=""/>
        <dsp:cNvSpPr/>
      </dsp:nvSpPr>
      <dsp:spPr>
        <a:xfrm>
          <a:off x="7915604" y="201301"/>
          <a:ext cx="1076296" cy="10762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EBEF-0B8E-488C-A737-C3563D63F253}" type="datetimeFigureOut">
              <a:rPr lang="en-US" smtClean="0"/>
              <a:t>6/16/21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E267-1994-4AEE-942F-BE9EA289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C3154-A7BE-4830-98FF-3125D7762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228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protocol for measurement and assessment of BP and urine protein for all pregnant and postpartum women</a:t>
            </a:r>
          </a:p>
          <a:p>
            <a:r>
              <a:rPr lang="en-US" dirty="0"/>
              <a:t>Standard response to maternal early warning signs including listening to and investigating patient symptoms and assessment of labs (e.g. CBC with platelets, AST and ALT)</a:t>
            </a:r>
          </a:p>
          <a:p>
            <a:r>
              <a:rPr lang="en-US" dirty="0"/>
              <a:t>Facility-wide standards for educating prenatal and postpartum women on signs and symptoms of hypertension and preeclampsia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case of severe hypertension/preeclampsia</a:t>
            </a:r>
          </a:p>
          <a:p>
            <a:endParaRPr lang="en-US" dirty="0"/>
          </a:p>
          <a:p>
            <a:r>
              <a:rPr lang="en-US" dirty="0"/>
              <a:t>Facility-wide standard protocols with checklists and escalation policies for management and treatment of:</a:t>
            </a:r>
          </a:p>
          <a:p>
            <a:endParaRPr lang="en-US" dirty="0"/>
          </a:p>
          <a:p>
            <a:r>
              <a:rPr lang="en-US" dirty="0"/>
              <a:t>Severe hypertension</a:t>
            </a:r>
          </a:p>
          <a:p>
            <a:r>
              <a:rPr lang="en-US" dirty="0"/>
              <a:t>Eclampsia, seizure prophylaxis, and magnesium over-dosage</a:t>
            </a:r>
          </a:p>
          <a:p>
            <a:r>
              <a:rPr lang="en-US" dirty="0"/>
              <a:t>Postpartum presentation of severe hypertension/preeclampsia</a:t>
            </a:r>
          </a:p>
          <a:p>
            <a:r>
              <a:rPr lang="en-US" dirty="0"/>
              <a:t>Minimum requirements for protocol:</a:t>
            </a:r>
          </a:p>
          <a:p>
            <a:r>
              <a:rPr lang="en-US" dirty="0"/>
              <a:t>Notification of physician or primary care provider if systolic BP =/&gt; 160 or diastolic BP =/&gt; 110 for two measurements within 15 minutes</a:t>
            </a:r>
          </a:p>
          <a:p>
            <a:r>
              <a:rPr lang="en-US" dirty="0"/>
              <a:t>After the second elevated reading, treatment should be initiated ASAP (preferably within 60 minutes of verification)</a:t>
            </a:r>
          </a:p>
          <a:p>
            <a:r>
              <a:rPr lang="en-US" dirty="0"/>
              <a:t>Includes onset and duration of magnesium sulfate therapy</a:t>
            </a:r>
          </a:p>
          <a:p>
            <a:r>
              <a:rPr lang="en-US" dirty="0"/>
              <a:t>Includes escalation measures for those unresponsive to standard treatment</a:t>
            </a:r>
          </a:p>
          <a:p>
            <a:r>
              <a:rPr lang="en-US" dirty="0"/>
              <a:t>Describes manner and verification of follow-up within 7 to 14 days postpartum</a:t>
            </a:r>
          </a:p>
          <a:p>
            <a:r>
              <a:rPr lang="en-US" dirty="0"/>
              <a:t>Describe postpartum patient education for women with preeclampsia</a:t>
            </a:r>
          </a:p>
          <a:p>
            <a:r>
              <a:rPr lang="en-US" dirty="0"/>
              <a:t>Support plan for patients, families, and staff for ICU admissions and serious complications of severe hypertension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9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REPORTING/SYSTEMS LEARNING</a:t>
            </a:r>
          </a:p>
          <a:p>
            <a:r>
              <a:rPr lang="en-US" dirty="0"/>
              <a:t>Every Unit</a:t>
            </a:r>
          </a:p>
          <a:p>
            <a:endParaRPr lang="en-US" dirty="0"/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7070"/>
                </a:solidFill>
                <a:effectLst/>
                <a:latin typeface="brandon-grotesque"/>
              </a:rPr>
              <a:t>Establish a culture of huddles for high risk patients and post-event debriefs to identify successes and opportunities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7070"/>
                </a:solidFill>
                <a:effectLst/>
                <a:latin typeface="brandon-grotesque"/>
              </a:rPr>
              <a:t>Multidisciplinary review of all severe hypertension/eclampsia cases admitted to ICU for systems issues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7070"/>
                </a:solidFill>
                <a:effectLst/>
                <a:latin typeface="brandon-grotesque"/>
              </a:rPr>
              <a:t>Monitor outcomes and process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Institute for Healthcare Improvement describes patient safety bundles as, “…a structured way of improving the processes of care and patient outcomes: a small, straightforward set of evidence-based practices — generally three to five — that, when performed collectively and reliably, have been proven to improve patient outcomes.” </a:t>
            </a:r>
          </a:p>
          <a:p>
            <a:endParaRPr lang="en-US" dirty="0"/>
          </a:p>
          <a:p>
            <a:r>
              <a:rPr lang="en-US" dirty="0"/>
              <a:t>The bundle structure does not introduce new practice guidelines or concepts, but offers a standardized approach for delivering well-established, evidence-based practices to be implemented with complete consistency, for every patient, every time – resulting in improved patient outcomes.</a:t>
            </a:r>
          </a:p>
          <a:p>
            <a:endParaRPr lang="en-US" dirty="0"/>
          </a:p>
          <a:p>
            <a:r>
              <a:rPr lang="en-US" dirty="0"/>
              <a:t>STANDARDIZATION IS KEY!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8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0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RECOGNITION &amp; PREVENTION</a:t>
            </a:r>
          </a:p>
          <a:p>
            <a:r>
              <a:rPr lang="en-US" dirty="0"/>
              <a:t>Every Patient</a:t>
            </a:r>
          </a:p>
          <a:p>
            <a:endParaRPr lang="en-US" dirty="0"/>
          </a:p>
          <a:p>
            <a:r>
              <a:rPr lang="en-US" dirty="0"/>
              <a:t>Assessment of hemorrhage risk (prenatal, on admission, and at other appropriate times)</a:t>
            </a:r>
          </a:p>
          <a:p>
            <a:r>
              <a:rPr lang="en-US" dirty="0"/>
              <a:t>Measurement of cumulative blood loss (formal, as quantitative as possible)</a:t>
            </a:r>
          </a:p>
          <a:p>
            <a:r>
              <a:rPr lang="en-US" dirty="0"/>
              <a:t>Active management of the 3rd stage of labor (department-wide protocol)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7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1" i="0" cap="all" dirty="0">
                <a:solidFill>
                  <a:srgbClr val="41B6E6"/>
                </a:solidFill>
                <a:effectLst/>
                <a:latin typeface="brandon-grotesque"/>
              </a:rPr>
              <a:t>RESPONSE</a:t>
            </a:r>
          </a:p>
          <a:p>
            <a:pPr algn="l" fontAlgn="base"/>
            <a:r>
              <a:rPr lang="en-US" b="1" i="0" dirty="0">
                <a:solidFill>
                  <a:srgbClr val="707070"/>
                </a:solidFill>
                <a:effectLst/>
                <a:latin typeface="brandon-grotesque"/>
              </a:rPr>
              <a:t>Every Hemorrhage</a:t>
            </a:r>
            <a:endParaRPr lang="en-US" b="0" i="0" dirty="0">
              <a:solidFill>
                <a:srgbClr val="707070"/>
              </a:solidFill>
              <a:effectLst/>
              <a:latin typeface="brandon-grotesq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7070"/>
                </a:solidFill>
                <a:effectLst/>
                <a:latin typeface="brandon-grotesque"/>
              </a:rPr>
              <a:t>Unit-standard, stage-based, obstetric hemorrhage emergency management plan with checklists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7070"/>
                </a:solidFill>
                <a:effectLst/>
                <a:latin typeface="brandon-grotesque"/>
              </a:rPr>
              <a:t>Support program for patients, families, and staff for all significant hemorrhages</a:t>
            </a:r>
          </a:p>
          <a:p>
            <a:pPr algn="l" fontAlgn="base"/>
            <a:r>
              <a:rPr lang="en-US" b="0" i="0" dirty="0">
                <a:solidFill>
                  <a:srgbClr val="707070"/>
                </a:solidFill>
                <a:effectLst/>
                <a:latin typeface="brandon-grotesque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REPORTING/SYSTEMS LEARNING</a:t>
            </a:r>
          </a:p>
          <a:p>
            <a:r>
              <a:rPr lang="en-US" dirty="0"/>
              <a:t>Every Unit</a:t>
            </a:r>
          </a:p>
          <a:p>
            <a:endParaRPr lang="en-US" dirty="0"/>
          </a:p>
          <a:p>
            <a:r>
              <a:rPr lang="en-US" dirty="0"/>
              <a:t>Establish a culture of huddles for high risk patients and post-event debriefs to identify successes and opportunities</a:t>
            </a:r>
          </a:p>
          <a:p>
            <a:r>
              <a:rPr lang="en-US" dirty="0"/>
              <a:t>Multidisciplinary review of serious hemorrhages for systems issues</a:t>
            </a:r>
          </a:p>
          <a:p>
            <a:r>
              <a:rPr lang="en-US" dirty="0"/>
              <a:t>Monitor outcomes and process metrics in perinatal quality improvement (QI)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Standards for early warning signs, diagnostic criteria, monitoring and treatment of severe preeclampsia/eclampsia (include order sets and algorithms)</a:t>
            </a:r>
          </a:p>
          <a:p>
            <a:r>
              <a:rPr lang="en-US" dirty="0"/>
              <a:t>Unit education on protocols, unit-based drills (with post-drill debriefs)</a:t>
            </a:r>
          </a:p>
          <a:p>
            <a:r>
              <a:rPr lang="en-US" dirty="0"/>
              <a:t>Process for timely triage and evaluation of pregnant and postpartum women with hypertension including ED and outpatient areas</a:t>
            </a:r>
          </a:p>
          <a:p>
            <a:r>
              <a:rPr lang="en-US" dirty="0"/>
              <a:t>Rapid access to medications used for severe hypertension/eclampsia: Medications should be stocked and immediately available on L&amp;D and in other areas where patients may be treated. Include brief guide for administration and dosage.</a:t>
            </a:r>
          </a:p>
          <a:p>
            <a:r>
              <a:rPr lang="en-US" dirty="0"/>
              <a:t>System plan for escalation, obtaining appropriate consultation, and maternal transport,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5E267-1994-4AEE-942F-BE9EA289F9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9997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5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327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5199690-F5BB-4988-9710-DC46A0CF247E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98D90FA1-FD58-4227-9738-576DE33E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BA53-3B23-43F7-AAA0-99C6DC434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425" y="1783959"/>
            <a:ext cx="5248275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 b="1" dirty="0">
                <a:solidFill>
                  <a:schemeClr val="accent1"/>
                </a:solidFill>
              </a:rPr>
              <a:t>Understanding Safety Bundles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EDA27-3BF6-4E04-84DF-56876A518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8496" y="4673073"/>
            <a:ext cx="4087305" cy="1147863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</a:rPr>
              <a:t>Project ECHO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</a:rPr>
              <a:t>June 16, 2021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</a:rPr>
              <a:t>Michelle Flanagan, BSN, RNC-OB, C-EFM</a:t>
            </a:r>
          </a:p>
        </p:txBody>
      </p:sp>
      <p:pic>
        <p:nvPicPr>
          <p:cNvPr id="1026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11C8891C-5376-407E-8378-E374516C6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2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9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2383-117C-484F-ACF0-C8692440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62393"/>
            <a:ext cx="11023600" cy="1428929"/>
          </a:xfrm>
        </p:spPr>
        <p:txBody>
          <a:bodyPr>
            <a:normAutofit/>
          </a:bodyPr>
          <a:lstStyle/>
          <a:p>
            <a:r>
              <a:rPr lang="en-US" dirty="0"/>
              <a:t>REPORTING/SYSTEMS LEARNING - </a:t>
            </a:r>
            <a:br>
              <a:rPr lang="en-US" dirty="0"/>
            </a:br>
            <a:r>
              <a:rPr lang="en-US" dirty="0"/>
              <a:t>Every Unit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A80187-7F3C-4ABA-BBA8-04CEAEF26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88447"/>
              </p:ext>
            </p:extLst>
          </p:nvPr>
        </p:nvGraphicFramePr>
        <p:xfrm>
          <a:off x="88901" y="1828800"/>
          <a:ext cx="11023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47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01281A-259A-4358-8C1E-FBE6C0A82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FD133-2654-4DC8-BD97-69582DD4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4FAAB-F866-4E7C-B853-BFD44EB12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9" t="12398" r="27645" b="8455"/>
          <a:stretch/>
        </p:blipFill>
        <p:spPr>
          <a:xfrm>
            <a:off x="642750" y="0"/>
            <a:ext cx="498267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9C2BCC-67E0-464E-AECA-6359954683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31" t="13141" r="27329" b="6281"/>
          <a:stretch/>
        </p:blipFill>
        <p:spPr>
          <a:xfrm>
            <a:off x="6495716" y="0"/>
            <a:ext cx="4982674" cy="67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0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38AE432-F798-45CE-B34D-4F7602A58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132915"/>
              </p:ext>
            </p:extLst>
          </p:nvPr>
        </p:nvGraphicFramePr>
        <p:xfrm>
          <a:off x="0" y="1092200"/>
          <a:ext cx="12090400" cy="57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A27F5CA-30B7-468E-BB02-547871A2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829807"/>
          </a:xfrm>
        </p:spPr>
        <p:txBody>
          <a:bodyPr/>
          <a:lstStyle/>
          <a:p>
            <a:r>
              <a:rPr lang="en-US" dirty="0"/>
              <a:t>READINESS – Every Unit</a:t>
            </a:r>
          </a:p>
        </p:txBody>
      </p:sp>
    </p:spTree>
    <p:extLst>
      <p:ext uri="{BB962C8B-B14F-4D97-AF65-F5344CB8AC3E}">
        <p14:creationId xmlns:p14="http://schemas.microsoft.com/office/powerpoint/2010/main" val="366490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404C-90B4-4FB9-9A58-C500FECC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766307"/>
          </a:xfrm>
        </p:spPr>
        <p:txBody>
          <a:bodyPr/>
          <a:lstStyle/>
          <a:p>
            <a:r>
              <a:rPr lang="en-US" dirty="0"/>
              <a:t>RECOGNITION – Every Patient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751D75-5A89-4759-A852-0C2A463A3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417242"/>
              </p:ext>
            </p:extLst>
          </p:nvPr>
        </p:nvGraphicFramePr>
        <p:xfrm>
          <a:off x="419101" y="1257300"/>
          <a:ext cx="10807700" cy="533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48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511F-E44C-442F-A568-6E7C3BE6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63"/>
            <a:ext cx="11290299" cy="131235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RESPONSE – </a:t>
            </a:r>
            <a:br>
              <a:rPr lang="en-US" sz="3600" dirty="0"/>
            </a:br>
            <a:r>
              <a:rPr lang="en-US" sz="3600" dirty="0"/>
              <a:t>Every case of severe hypertension / preeclampsia</a:t>
            </a:r>
            <a:br>
              <a:rPr lang="en-US" sz="3600" dirty="0"/>
            </a:br>
            <a:endParaRPr lang="en-US" sz="18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D2BFD3-77FA-4EB5-A5AB-B36BBE6E20D2}"/>
              </a:ext>
            </a:extLst>
          </p:cNvPr>
          <p:cNvSpPr/>
          <p:nvPr/>
        </p:nvSpPr>
        <p:spPr>
          <a:xfrm rot="16200000">
            <a:off x="-1213597" y="4352044"/>
            <a:ext cx="3833621" cy="411215"/>
          </a:xfrm>
          <a:custGeom>
            <a:avLst/>
            <a:gdLst>
              <a:gd name="connsiteX0" fmla="*/ 0 w 3833621"/>
              <a:gd name="connsiteY0" fmla="*/ 0 h 411215"/>
              <a:gd name="connsiteX1" fmla="*/ 3833621 w 3833621"/>
              <a:gd name="connsiteY1" fmla="*/ 0 h 411215"/>
              <a:gd name="connsiteX2" fmla="*/ 3833621 w 3833621"/>
              <a:gd name="connsiteY2" fmla="*/ 411215 h 411215"/>
              <a:gd name="connsiteX3" fmla="*/ 0 w 3833621"/>
              <a:gd name="connsiteY3" fmla="*/ 411215 h 411215"/>
              <a:gd name="connsiteX4" fmla="*/ 0 w 3833621"/>
              <a:gd name="connsiteY4" fmla="*/ 0 h 4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621" h="411215">
                <a:moveTo>
                  <a:pt x="0" y="0"/>
                </a:moveTo>
                <a:lnTo>
                  <a:pt x="3833621" y="0"/>
                </a:lnTo>
                <a:lnTo>
                  <a:pt x="3833621" y="411215"/>
                </a:lnTo>
                <a:lnTo>
                  <a:pt x="0" y="4112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362671" bIns="0" numCol="1" spcCol="1270" anchor="t" anchorCtr="0">
            <a:noAutofit/>
          </a:bodyPr>
          <a:lstStyle/>
          <a:p>
            <a:pPr marL="0" lvl="0" indent="0" algn="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 </a:t>
            </a:r>
            <a:endParaRPr lang="en-US" sz="44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8E7384-064D-43F3-A189-874C853E69ED}"/>
              </a:ext>
            </a:extLst>
          </p:cNvPr>
          <p:cNvSpPr/>
          <p:nvPr/>
        </p:nvSpPr>
        <p:spPr>
          <a:xfrm>
            <a:off x="439850" y="1812879"/>
            <a:ext cx="1983490" cy="4872311"/>
          </a:xfrm>
          <a:custGeom>
            <a:avLst/>
            <a:gdLst>
              <a:gd name="connsiteX0" fmla="*/ 0 w 2048290"/>
              <a:gd name="connsiteY0" fmla="*/ 0 h 3833621"/>
              <a:gd name="connsiteX1" fmla="*/ 2048290 w 2048290"/>
              <a:gd name="connsiteY1" fmla="*/ 0 h 3833621"/>
              <a:gd name="connsiteX2" fmla="*/ 2048290 w 2048290"/>
              <a:gd name="connsiteY2" fmla="*/ 3833621 h 3833621"/>
              <a:gd name="connsiteX3" fmla="*/ 0 w 2048290"/>
              <a:gd name="connsiteY3" fmla="*/ 3833621 h 3833621"/>
              <a:gd name="connsiteX4" fmla="*/ 0 w 2048290"/>
              <a:gd name="connsiteY4" fmla="*/ 0 h 3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90" h="3833621">
                <a:moveTo>
                  <a:pt x="0" y="0"/>
                </a:moveTo>
                <a:lnTo>
                  <a:pt x="2048290" y="0"/>
                </a:lnTo>
                <a:lnTo>
                  <a:pt x="2048290" y="3833621"/>
                </a:lnTo>
                <a:lnTo>
                  <a:pt x="0" y="38336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362670" rIns="128016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Severe hypertension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9BB55-902C-4E53-B31D-1F9C8AD6F580}"/>
              </a:ext>
            </a:extLst>
          </p:cNvPr>
          <p:cNvSpPr/>
          <p:nvPr/>
        </p:nvSpPr>
        <p:spPr>
          <a:xfrm>
            <a:off x="264376" y="1438793"/>
            <a:ext cx="713552" cy="67106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49E7C5-3A36-40E5-B639-823022C16432}"/>
              </a:ext>
            </a:extLst>
          </p:cNvPr>
          <p:cNvSpPr/>
          <p:nvPr/>
        </p:nvSpPr>
        <p:spPr>
          <a:xfrm rot="16200000">
            <a:off x="1787730" y="4352044"/>
            <a:ext cx="3833621" cy="411215"/>
          </a:xfrm>
          <a:custGeom>
            <a:avLst/>
            <a:gdLst>
              <a:gd name="connsiteX0" fmla="*/ 0 w 3833621"/>
              <a:gd name="connsiteY0" fmla="*/ 0 h 411215"/>
              <a:gd name="connsiteX1" fmla="*/ 3833621 w 3833621"/>
              <a:gd name="connsiteY1" fmla="*/ 0 h 411215"/>
              <a:gd name="connsiteX2" fmla="*/ 3833621 w 3833621"/>
              <a:gd name="connsiteY2" fmla="*/ 411215 h 411215"/>
              <a:gd name="connsiteX3" fmla="*/ 0 w 3833621"/>
              <a:gd name="connsiteY3" fmla="*/ 411215 h 411215"/>
              <a:gd name="connsiteX4" fmla="*/ 0 w 3833621"/>
              <a:gd name="connsiteY4" fmla="*/ 0 h 4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621" h="411215">
                <a:moveTo>
                  <a:pt x="0" y="0"/>
                </a:moveTo>
                <a:lnTo>
                  <a:pt x="3833621" y="0"/>
                </a:lnTo>
                <a:lnTo>
                  <a:pt x="3833621" y="411215"/>
                </a:lnTo>
                <a:lnTo>
                  <a:pt x="0" y="4112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2" tIns="-1" rIns="362671" bIns="0" numCol="1" spcCol="1270" anchor="t" anchorCtr="0">
            <a:noAutofit/>
          </a:bodyPr>
          <a:lstStyle/>
          <a:p>
            <a:pPr marL="0" lvl="0" indent="0" algn="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600" kern="1200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308F24-C2C0-4136-9064-AEEDB6F9FD94}"/>
              </a:ext>
            </a:extLst>
          </p:cNvPr>
          <p:cNvSpPr/>
          <p:nvPr/>
        </p:nvSpPr>
        <p:spPr>
          <a:xfrm>
            <a:off x="2826108" y="1812880"/>
            <a:ext cx="2048290" cy="4872310"/>
          </a:xfrm>
          <a:custGeom>
            <a:avLst/>
            <a:gdLst>
              <a:gd name="connsiteX0" fmla="*/ 0 w 2048290"/>
              <a:gd name="connsiteY0" fmla="*/ 0 h 3833621"/>
              <a:gd name="connsiteX1" fmla="*/ 2048290 w 2048290"/>
              <a:gd name="connsiteY1" fmla="*/ 0 h 3833621"/>
              <a:gd name="connsiteX2" fmla="*/ 2048290 w 2048290"/>
              <a:gd name="connsiteY2" fmla="*/ 3833621 h 3833621"/>
              <a:gd name="connsiteX3" fmla="*/ 0 w 2048290"/>
              <a:gd name="connsiteY3" fmla="*/ 3833621 h 3833621"/>
              <a:gd name="connsiteX4" fmla="*/ 0 w 2048290"/>
              <a:gd name="connsiteY4" fmla="*/ 0 h 3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90" h="3833621">
                <a:moveTo>
                  <a:pt x="0" y="0"/>
                </a:moveTo>
                <a:lnTo>
                  <a:pt x="2048290" y="0"/>
                </a:lnTo>
                <a:lnTo>
                  <a:pt x="2048290" y="3833621"/>
                </a:lnTo>
                <a:lnTo>
                  <a:pt x="0" y="38336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362670" rIns="128016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Eclampsia, seizure prophylaxis, and magnesium over-dosage</a:t>
            </a:r>
          </a:p>
        </p:txBody>
      </p:sp>
      <p:sp>
        <p:nvSpPr>
          <p:cNvPr id="10" name="Rectangle 9" descr="Lightning bolt with solid fill">
            <a:extLst>
              <a:ext uri="{FF2B5EF4-FFF2-40B4-BE49-F238E27FC236}">
                <a16:creationId xmlns:a16="http://schemas.microsoft.com/office/drawing/2014/main" id="{0FBBD39C-2EA8-4B72-9D7C-6889AE263749}"/>
              </a:ext>
            </a:extLst>
          </p:cNvPr>
          <p:cNvSpPr/>
          <p:nvPr/>
        </p:nvSpPr>
        <p:spPr>
          <a:xfrm>
            <a:off x="2544374" y="1483796"/>
            <a:ext cx="822431" cy="82243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DFA9C8-DAFD-41B4-B42E-BD8C8D5FEA93}"/>
              </a:ext>
            </a:extLst>
          </p:cNvPr>
          <p:cNvSpPr/>
          <p:nvPr/>
        </p:nvSpPr>
        <p:spPr>
          <a:xfrm rot="16200000">
            <a:off x="4789059" y="4352044"/>
            <a:ext cx="3833621" cy="411215"/>
          </a:xfrm>
          <a:custGeom>
            <a:avLst/>
            <a:gdLst>
              <a:gd name="connsiteX0" fmla="*/ 0 w 3833621"/>
              <a:gd name="connsiteY0" fmla="*/ 0 h 411215"/>
              <a:gd name="connsiteX1" fmla="*/ 3833621 w 3833621"/>
              <a:gd name="connsiteY1" fmla="*/ 0 h 411215"/>
              <a:gd name="connsiteX2" fmla="*/ 3833621 w 3833621"/>
              <a:gd name="connsiteY2" fmla="*/ 411215 h 411215"/>
              <a:gd name="connsiteX3" fmla="*/ 0 w 3833621"/>
              <a:gd name="connsiteY3" fmla="*/ 411215 h 411215"/>
              <a:gd name="connsiteX4" fmla="*/ 0 w 3833621"/>
              <a:gd name="connsiteY4" fmla="*/ 0 h 4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621" h="411215">
                <a:moveTo>
                  <a:pt x="0" y="0"/>
                </a:moveTo>
                <a:lnTo>
                  <a:pt x="3833621" y="0"/>
                </a:lnTo>
                <a:lnTo>
                  <a:pt x="3833621" y="411215"/>
                </a:lnTo>
                <a:lnTo>
                  <a:pt x="0" y="4112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2" tIns="0" rIns="362671" bIns="-1" numCol="1" spcCol="1270" anchor="t" anchorCtr="0">
            <a:noAutofit/>
          </a:bodyPr>
          <a:lstStyle/>
          <a:p>
            <a:pPr marL="0" lvl="0" indent="0" algn="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600" kern="1200" dirty="0"/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D2C83E-678D-4695-B2B4-B72D6609F96A}"/>
              </a:ext>
            </a:extLst>
          </p:cNvPr>
          <p:cNvSpPr/>
          <p:nvPr/>
        </p:nvSpPr>
        <p:spPr>
          <a:xfrm>
            <a:off x="5292270" y="1812880"/>
            <a:ext cx="2048290" cy="4872310"/>
          </a:xfrm>
          <a:custGeom>
            <a:avLst/>
            <a:gdLst>
              <a:gd name="connsiteX0" fmla="*/ 0 w 2048290"/>
              <a:gd name="connsiteY0" fmla="*/ 0 h 3833621"/>
              <a:gd name="connsiteX1" fmla="*/ 2048290 w 2048290"/>
              <a:gd name="connsiteY1" fmla="*/ 0 h 3833621"/>
              <a:gd name="connsiteX2" fmla="*/ 2048290 w 2048290"/>
              <a:gd name="connsiteY2" fmla="*/ 3833621 h 3833621"/>
              <a:gd name="connsiteX3" fmla="*/ 0 w 2048290"/>
              <a:gd name="connsiteY3" fmla="*/ 3833621 h 3833621"/>
              <a:gd name="connsiteX4" fmla="*/ 0 w 2048290"/>
              <a:gd name="connsiteY4" fmla="*/ 0 h 3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90" h="3833621">
                <a:moveTo>
                  <a:pt x="0" y="0"/>
                </a:moveTo>
                <a:lnTo>
                  <a:pt x="2048290" y="0"/>
                </a:lnTo>
                <a:lnTo>
                  <a:pt x="2048290" y="3833621"/>
                </a:lnTo>
                <a:lnTo>
                  <a:pt x="0" y="38336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362670" rIns="128016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Postpartum presentation of severe hypertension / preeclampsia</a:t>
            </a:r>
          </a:p>
        </p:txBody>
      </p:sp>
      <p:sp>
        <p:nvSpPr>
          <p:cNvPr id="13" name="Rectangle 12" descr="Mom with stroller with solid fill">
            <a:extLst>
              <a:ext uri="{FF2B5EF4-FFF2-40B4-BE49-F238E27FC236}">
                <a16:creationId xmlns:a16="http://schemas.microsoft.com/office/drawing/2014/main" id="{C4E80540-4E99-42C4-8078-4B75C2C8A7B1}"/>
              </a:ext>
            </a:extLst>
          </p:cNvPr>
          <p:cNvSpPr/>
          <p:nvPr/>
        </p:nvSpPr>
        <p:spPr>
          <a:xfrm>
            <a:off x="5006845" y="1366799"/>
            <a:ext cx="822431" cy="82243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9C959E-FD5A-47F0-AD53-BCC7A9ACD0B7}"/>
              </a:ext>
            </a:extLst>
          </p:cNvPr>
          <p:cNvSpPr/>
          <p:nvPr/>
        </p:nvSpPr>
        <p:spPr>
          <a:xfrm rot="16200000">
            <a:off x="7790387" y="4352044"/>
            <a:ext cx="3833621" cy="411215"/>
          </a:xfrm>
          <a:custGeom>
            <a:avLst/>
            <a:gdLst>
              <a:gd name="connsiteX0" fmla="*/ 0 w 3833621"/>
              <a:gd name="connsiteY0" fmla="*/ 0 h 411215"/>
              <a:gd name="connsiteX1" fmla="*/ 3833621 w 3833621"/>
              <a:gd name="connsiteY1" fmla="*/ 0 h 411215"/>
              <a:gd name="connsiteX2" fmla="*/ 3833621 w 3833621"/>
              <a:gd name="connsiteY2" fmla="*/ 411215 h 411215"/>
              <a:gd name="connsiteX3" fmla="*/ 0 w 3833621"/>
              <a:gd name="connsiteY3" fmla="*/ 411215 h 411215"/>
              <a:gd name="connsiteX4" fmla="*/ 0 w 3833621"/>
              <a:gd name="connsiteY4" fmla="*/ 0 h 4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621" h="411215">
                <a:moveTo>
                  <a:pt x="0" y="0"/>
                </a:moveTo>
                <a:lnTo>
                  <a:pt x="3833621" y="0"/>
                </a:lnTo>
                <a:lnTo>
                  <a:pt x="3833621" y="411215"/>
                </a:lnTo>
                <a:lnTo>
                  <a:pt x="0" y="4112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362671" bIns="0" numCol="1" spcCol="1270" anchor="t" anchorCtr="0">
            <a:noAutofit/>
          </a:bodyPr>
          <a:lstStyle/>
          <a:p>
            <a:pPr marL="0" lvl="0" indent="0" algn="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600" kern="1200" dirty="0"/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873781-E64C-462A-AC06-D75C0815A9EE}"/>
              </a:ext>
            </a:extLst>
          </p:cNvPr>
          <p:cNvSpPr/>
          <p:nvPr/>
        </p:nvSpPr>
        <p:spPr>
          <a:xfrm>
            <a:off x="7719959" y="1812879"/>
            <a:ext cx="4385692" cy="4872310"/>
          </a:xfrm>
          <a:custGeom>
            <a:avLst/>
            <a:gdLst>
              <a:gd name="connsiteX0" fmla="*/ 0 w 2048290"/>
              <a:gd name="connsiteY0" fmla="*/ 0 h 3833621"/>
              <a:gd name="connsiteX1" fmla="*/ 2048290 w 2048290"/>
              <a:gd name="connsiteY1" fmla="*/ 0 h 3833621"/>
              <a:gd name="connsiteX2" fmla="*/ 2048290 w 2048290"/>
              <a:gd name="connsiteY2" fmla="*/ 3833621 h 3833621"/>
              <a:gd name="connsiteX3" fmla="*/ 0 w 2048290"/>
              <a:gd name="connsiteY3" fmla="*/ 3833621 h 3833621"/>
              <a:gd name="connsiteX4" fmla="*/ 0 w 2048290"/>
              <a:gd name="connsiteY4" fmla="*/ 0 h 3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90" h="3833621">
                <a:moveTo>
                  <a:pt x="0" y="0"/>
                </a:moveTo>
                <a:lnTo>
                  <a:pt x="2048290" y="0"/>
                </a:lnTo>
                <a:lnTo>
                  <a:pt x="2048290" y="3833621"/>
                </a:lnTo>
                <a:lnTo>
                  <a:pt x="0" y="38336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362670" rIns="128016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Minimum requirements for protocol:</a:t>
            </a:r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500" kern="1200" dirty="0"/>
              <a:t>Notification of physician or primary care provider if systolic BP =/&gt; 160 or diastolic BP =/&gt; 110 for two measurements within 15 minutes</a:t>
            </a:r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500" kern="1200" dirty="0"/>
              <a:t>After the second elevated reading, treatment should be initiated ASAP (preferably within 60 minutes of verification)</a:t>
            </a:r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500" kern="1200" dirty="0"/>
              <a:t>Includes onset and duration of magnesium sulfate therapy</a:t>
            </a:r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500" kern="1200" dirty="0"/>
              <a:t>Includes escalation measures for those unresponsive to standard treatment</a:t>
            </a:r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500" kern="1200" dirty="0"/>
              <a:t>Describes manner and verification of follow-up within 7 to 14 days postpartum</a:t>
            </a:r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500" kern="1200" dirty="0"/>
              <a:t>Describe postpartum patient education for women with preeclampsia</a:t>
            </a:r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500" kern="1200" dirty="0"/>
              <a:t>Support plan for patients, families, and staff for ICU admissions and serious complications of severe hypertension</a:t>
            </a:r>
          </a:p>
        </p:txBody>
      </p:sp>
      <p:sp>
        <p:nvSpPr>
          <p:cNvPr id="16" name="Rectangle 15" descr="Good Inventory with solid fill">
            <a:extLst>
              <a:ext uri="{FF2B5EF4-FFF2-40B4-BE49-F238E27FC236}">
                <a16:creationId xmlns:a16="http://schemas.microsoft.com/office/drawing/2014/main" id="{6F8A9421-FA03-42AA-8C38-DB1E07C105D0}"/>
              </a:ext>
            </a:extLst>
          </p:cNvPr>
          <p:cNvSpPr/>
          <p:nvPr/>
        </p:nvSpPr>
        <p:spPr>
          <a:xfrm>
            <a:off x="7308743" y="1367291"/>
            <a:ext cx="822431" cy="82243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5E296-5862-4964-935F-0EED0A9AF77C}"/>
              </a:ext>
            </a:extLst>
          </p:cNvPr>
          <p:cNvSpPr txBox="1"/>
          <p:nvPr/>
        </p:nvSpPr>
        <p:spPr>
          <a:xfrm>
            <a:off x="302661" y="993872"/>
            <a:ext cx="109876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Facility-wide standard protocols with checklists and escalation policies for management and treatment of:</a:t>
            </a:r>
          </a:p>
        </p:txBody>
      </p:sp>
    </p:spTree>
    <p:extLst>
      <p:ext uri="{BB962C8B-B14F-4D97-AF65-F5344CB8AC3E}">
        <p14:creationId xmlns:p14="http://schemas.microsoft.com/office/powerpoint/2010/main" val="90011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2383-117C-484F-ACF0-C8692440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62393"/>
            <a:ext cx="11023600" cy="1428929"/>
          </a:xfrm>
        </p:spPr>
        <p:txBody>
          <a:bodyPr>
            <a:normAutofit/>
          </a:bodyPr>
          <a:lstStyle/>
          <a:p>
            <a:r>
              <a:rPr lang="en-US" dirty="0"/>
              <a:t>REPORTING/SYSTEMS LEARNING - </a:t>
            </a:r>
            <a:br>
              <a:rPr lang="en-US" dirty="0"/>
            </a:br>
            <a:r>
              <a:rPr lang="en-US" dirty="0"/>
              <a:t>Every Unit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A80187-7F3C-4ABA-BBA8-04CEAEF26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049076"/>
              </p:ext>
            </p:extLst>
          </p:nvPr>
        </p:nvGraphicFramePr>
        <p:xfrm>
          <a:off x="114301" y="1536701"/>
          <a:ext cx="11201399" cy="50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7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FD7F-5DE0-CB4F-A25B-31B29CAA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62393"/>
            <a:ext cx="10683579" cy="1428929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Upcoming Session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EE49DB-AD82-434F-8B20-3409B0FEB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407167"/>
              </p:ext>
            </p:extLst>
          </p:nvPr>
        </p:nvGraphicFramePr>
        <p:xfrm>
          <a:off x="270932" y="2154607"/>
          <a:ext cx="1068357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68">
                  <a:extLst>
                    <a:ext uri="{9D8B030D-6E8A-4147-A177-3AD203B41FA5}">
                      <a16:colId xmlns:a16="http://schemas.microsoft.com/office/drawing/2014/main" val="2231858172"/>
                    </a:ext>
                  </a:extLst>
                </a:gridCol>
                <a:gridCol w="6959600">
                  <a:extLst>
                    <a:ext uri="{9D8B030D-6E8A-4147-A177-3AD203B41FA5}">
                      <a16:colId xmlns:a16="http://schemas.microsoft.com/office/drawing/2014/main" val="812708096"/>
                    </a:ext>
                  </a:extLst>
                </a:gridCol>
                <a:gridCol w="2826511">
                  <a:extLst>
                    <a:ext uri="{9D8B030D-6E8A-4147-A177-3AD203B41FA5}">
                      <a16:colId xmlns:a16="http://schemas.microsoft.com/office/drawing/2014/main" val="750272677"/>
                    </a:ext>
                  </a:extLst>
                </a:gridCol>
              </a:tblGrid>
              <a:tr h="379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Topic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67694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/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Diagnosis &amp; Management of </a:t>
                      </a:r>
                      <a:r>
                        <a:rPr lang="en-US" sz="2000" dirty="0" err="1"/>
                        <a:t>Abuptio</a:t>
                      </a:r>
                      <a:r>
                        <a:rPr lang="en-US" sz="2000" dirty="0"/>
                        <a:t> Placenta and Previa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Berry Campbell, MD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5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59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A129-8E14-4195-A371-0B3B15ED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Bundle?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068B3-51D4-4748-AAFB-F3EC5350FD76}"/>
              </a:ext>
            </a:extLst>
          </p:cNvPr>
          <p:cNvSpPr txBox="1"/>
          <p:nvPr/>
        </p:nvSpPr>
        <p:spPr>
          <a:xfrm>
            <a:off x="78377" y="6459594"/>
            <a:ext cx="782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https://safehealthcareforeverywoman.org/council/getting-started/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FA3D7-74FD-4A72-AF7B-9651586ED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87" r="1016" b="27067"/>
          <a:stretch/>
        </p:blipFill>
        <p:spPr>
          <a:xfrm>
            <a:off x="123825" y="2139654"/>
            <a:ext cx="12068175" cy="32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C21B6-C11F-43C0-8921-A8D70486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4AA5-B209-42AE-938D-A1CA56EA5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DE71-3D39-4176-9CD1-44713E38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EEA8-3B69-45F3-A6DB-7FBE19F3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4" y="640080"/>
            <a:ext cx="3414165" cy="1325562"/>
          </a:xfrm>
        </p:spPr>
        <p:txBody>
          <a:bodyPr>
            <a:normAutofit/>
          </a:bodyPr>
          <a:lstStyle/>
          <a:p>
            <a:r>
              <a:rPr lang="en-US" sz="3000" dirty="0"/>
              <a:t>South Carolina  &amp; AIM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DB36F-4DE5-4F15-9453-6B2190E69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06" t="21044" r="15359" b="2"/>
          <a:stretch/>
        </p:blipFill>
        <p:spPr>
          <a:xfrm>
            <a:off x="84073" y="450850"/>
            <a:ext cx="7625438" cy="5956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95C7-B6E9-4D77-8D86-AC970BFA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4" y="1984580"/>
            <a:ext cx="3075836" cy="4243182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0CF618-EF7A-4753-829A-20FCE5A1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951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870E-599D-4189-B66A-10B80DDC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73493"/>
            <a:ext cx="9692640" cy="664707"/>
          </a:xfrm>
        </p:spPr>
        <p:txBody>
          <a:bodyPr>
            <a:normAutofit fontScale="90000"/>
          </a:bodyPr>
          <a:lstStyle/>
          <a:p>
            <a:r>
              <a:rPr lang="en-US" dirty="0"/>
              <a:t>The 4 R’s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7FC6DD-4316-4A7F-A2C8-5BD59EB9B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208812"/>
              </p:ext>
            </p:extLst>
          </p:nvPr>
        </p:nvGraphicFramePr>
        <p:xfrm>
          <a:off x="1778000" y="838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D8DCE29-D6C7-40C4-A9FC-45024629F72D}"/>
              </a:ext>
            </a:extLst>
          </p:cNvPr>
          <p:cNvSpPr/>
          <p:nvPr/>
        </p:nvSpPr>
        <p:spPr>
          <a:xfrm>
            <a:off x="2026764" y="1176635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 Pro Cond Black" panose="02040A06050405020203" pitchFamily="18" charset="0"/>
                <a:ea typeface="STCaiyun" panose="020B0503020204020204" pitchFamily="2" charset="-122"/>
              </a:rPr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F0FBF-B8C9-4BA8-9075-3104BD811972}"/>
              </a:ext>
            </a:extLst>
          </p:cNvPr>
          <p:cNvSpPr/>
          <p:nvPr/>
        </p:nvSpPr>
        <p:spPr>
          <a:xfrm>
            <a:off x="2563172" y="2426623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 Pro Cond Black" panose="02040A06050405020203" pitchFamily="18" charset="0"/>
                <a:ea typeface="STCaiyun" panose="020B0503020204020204" pitchFamily="2" charset="-122"/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1AB0E4-614B-4354-B575-90BA60E9F158}"/>
              </a:ext>
            </a:extLst>
          </p:cNvPr>
          <p:cNvSpPr/>
          <p:nvPr/>
        </p:nvSpPr>
        <p:spPr>
          <a:xfrm>
            <a:off x="2532536" y="3682306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 Pro Cond Black" panose="02040A06050405020203" pitchFamily="18" charset="0"/>
                <a:ea typeface="STCaiyun" panose="020B0503020204020204" pitchFamily="2" charset="-122"/>
              </a:rPr>
              <a:t>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E1E444-B807-44F7-AF82-F78AB85109D6}"/>
              </a:ext>
            </a:extLst>
          </p:cNvPr>
          <p:cNvSpPr/>
          <p:nvPr/>
        </p:nvSpPr>
        <p:spPr>
          <a:xfrm>
            <a:off x="2026764" y="4964658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 Pro Cond Black" panose="02040A06050405020203" pitchFamily="18" charset="0"/>
                <a:ea typeface="STCaiyun" panose="020B0503020204020204" pitchFamily="2" charset="-12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2621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9F943-4AEC-49D1-A084-3E99BA638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6" t="12692" r="26250" b="6922"/>
          <a:stretch/>
        </p:blipFill>
        <p:spPr>
          <a:xfrm>
            <a:off x="3005052" y="-12700"/>
            <a:ext cx="5127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9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38AE432-F798-45CE-B34D-4F7602A58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163338"/>
              </p:ext>
            </p:extLst>
          </p:nvPr>
        </p:nvGraphicFramePr>
        <p:xfrm>
          <a:off x="317500" y="1092200"/>
          <a:ext cx="10871200" cy="576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A27F5CA-30B7-468E-BB02-547871A2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829807"/>
          </a:xfrm>
        </p:spPr>
        <p:txBody>
          <a:bodyPr/>
          <a:lstStyle/>
          <a:p>
            <a:r>
              <a:rPr lang="en-US" dirty="0"/>
              <a:t>READINESS – Every Unit</a:t>
            </a:r>
          </a:p>
        </p:txBody>
      </p:sp>
    </p:spTree>
    <p:extLst>
      <p:ext uri="{BB962C8B-B14F-4D97-AF65-F5344CB8AC3E}">
        <p14:creationId xmlns:p14="http://schemas.microsoft.com/office/powerpoint/2010/main" val="161679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404C-90B4-4FB9-9A58-C500FECC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766307"/>
          </a:xfrm>
        </p:spPr>
        <p:txBody>
          <a:bodyPr/>
          <a:lstStyle/>
          <a:p>
            <a:r>
              <a:rPr lang="en-US" dirty="0"/>
              <a:t>RECOGNITION – Every Patient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751D75-5A89-4759-A852-0C2A463A3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626442"/>
              </p:ext>
            </p:extLst>
          </p:nvPr>
        </p:nvGraphicFramePr>
        <p:xfrm>
          <a:off x="736601" y="1574801"/>
          <a:ext cx="10312400" cy="502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13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511F-E44C-442F-A568-6E7C3BE6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RESPONSE - Every Hemorrhage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26F1FC-1CA0-442A-9C9B-E7EB8C110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30460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40988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114</TotalTime>
  <Words>1262</Words>
  <Application>Microsoft Macintosh PowerPoint</Application>
  <PresentationFormat>Widescreen</PresentationFormat>
  <Paragraphs>156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brandon-grotesque</vt:lpstr>
      <vt:lpstr>Calibri</vt:lpstr>
      <vt:lpstr>Century Schoolbook</vt:lpstr>
      <vt:lpstr>Georgia Pro Cond Black</vt:lpstr>
      <vt:lpstr>Wingdings 2</vt:lpstr>
      <vt:lpstr>View</vt:lpstr>
      <vt:lpstr>Understanding Safety Bundles</vt:lpstr>
      <vt:lpstr>What is a Bundle?</vt:lpstr>
      <vt:lpstr>PowerPoint Presentation</vt:lpstr>
      <vt:lpstr>South Carolina  &amp; AIM</vt:lpstr>
      <vt:lpstr>The 4 R’s</vt:lpstr>
      <vt:lpstr>PowerPoint Presentation</vt:lpstr>
      <vt:lpstr>READINESS – Every Unit</vt:lpstr>
      <vt:lpstr>RECOGNITION – Every Patient</vt:lpstr>
      <vt:lpstr>RESPONSE - Every Hemorrhage</vt:lpstr>
      <vt:lpstr>REPORTING/SYSTEMS LEARNING -  Every Unit</vt:lpstr>
      <vt:lpstr>PowerPoint Presentation</vt:lpstr>
      <vt:lpstr>READINESS – Every Unit</vt:lpstr>
      <vt:lpstr>RECOGNITION – Every Patient</vt:lpstr>
      <vt:lpstr>RESPONSE –  Every case of severe hypertension / preeclampsia </vt:lpstr>
      <vt:lpstr>REPORTING/SYSTEMS LEARNING -  Every Unit</vt:lpstr>
      <vt:lpstr>Upcoming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Safety Bundles</dc:title>
  <dc:creator>Michelle Flanagan</dc:creator>
  <cp:lastModifiedBy>Mccloskey, Justin</cp:lastModifiedBy>
  <cp:revision>14</cp:revision>
  <dcterms:created xsi:type="dcterms:W3CDTF">2021-06-10T15:56:40Z</dcterms:created>
  <dcterms:modified xsi:type="dcterms:W3CDTF">2021-06-16T13:54:52Z</dcterms:modified>
</cp:coreProperties>
</file>